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sldIdLst>
    <p:sldId id="382" r:id="rId5"/>
    <p:sldId id="576" r:id="rId6"/>
    <p:sldId id="265" r:id="rId7"/>
    <p:sldId id="306" r:id="rId8"/>
    <p:sldId id="562" r:id="rId9"/>
    <p:sldId id="563" r:id="rId10"/>
    <p:sldId id="561" r:id="rId11"/>
    <p:sldId id="564" r:id="rId12"/>
    <p:sldId id="565" r:id="rId13"/>
    <p:sldId id="566" r:id="rId14"/>
    <p:sldId id="567" r:id="rId15"/>
    <p:sldId id="568" r:id="rId16"/>
    <p:sldId id="569" r:id="rId17"/>
    <p:sldId id="570" r:id="rId18"/>
    <p:sldId id="571" r:id="rId19"/>
    <p:sldId id="572" r:id="rId20"/>
    <p:sldId id="573" r:id="rId21"/>
    <p:sldId id="392" r:id="rId22"/>
  </p:sldIdLst>
  <p:sldSz cx="9144000" cy="6858000" type="screen4x3"/>
  <p:notesSz cx="6858000" cy="91440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73606C0-D276-4A20-B038-5C60E96B6D92}">
          <p14:sldIdLst>
            <p14:sldId id="382"/>
            <p14:sldId id="576"/>
            <p14:sldId id="265"/>
            <p14:sldId id="306"/>
            <p14:sldId id="562"/>
            <p14:sldId id="563"/>
            <p14:sldId id="561"/>
            <p14:sldId id="564"/>
            <p14:sldId id="565"/>
            <p14:sldId id="566"/>
            <p14:sldId id="567"/>
            <p14:sldId id="568"/>
            <p14:sldId id="569"/>
            <p14:sldId id="570"/>
            <p14:sldId id="571"/>
            <p14:sldId id="572"/>
            <p14:sldId id="573"/>
            <p14:sldId id="39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vils Švēde" initials="AŠ" lastIdx="1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5E61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1244BC-0AED-4B42-A892-139885B2F5E3}" v="408" dt="2023-07-07T09:25:43.03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784" autoAdjust="0"/>
    <p:restoredTop sz="83550" autoAdjust="0"/>
  </p:normalViewPr>
  <p:slideViewPr>
    <p:cSldViewPr>
      <p:cViewPr varScale="1">
        <p:scale>
          <a:sx n="95" d="100"/>
          <a:sy n="95" d="100"/>
        </p:scale>
        <p:origin x="90" y="270"/>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ce Krupenko" userId="5e2c4f1d-749b-4098-9d86-114d13c3de47" providerId="ADAL" clId="{0E1244BC-0AED-4B42-A892-139885B2F5E3}"/>
    <pc:docChg chg="undo custSel addSld delSld modSld modSection">
      <pc:chgData name="Dace Krupenko" userId="5e2c4f1d-749b-4098-9d86-114d13c3de47" providerId="ADAL" clId="{0E1244BC-0AED-4B42-A892-139885B2F5E3}" dt="2023-07-07T14:06:59.819" v="882" actId="1076"/>
      <pc:docMkLst>
        <pc:docMk/>
      </pc:docMkLst>
      <pc:sldChg chg="addSp delSp modSp mod">
        <pc:chgData name="Dace Krupenko" userId="5e2c4f1d-749b-4098-9d86-114d13c3de47" providerId="ADAL" clId="{0E1244BC-0AED-4B42-A892-139885B2F5E3}" dt="2023-07-07T09:08:04.471" v="589" actId="207"/>
        <pc:sldMkLst>
          <pc:docMk/>
          <pc:sldMk cId="872126444" sldId="265"/>
        </pc:sldMkLst>
        <pc:spChg chg="mod">
          <ac:chgData name="Dace Krupenko" userId="5e2c4f1d-749b-4098-9d86-114d13c3de47" providerId="ADAL" clId="{0E1244BC-0AED-4B42-A892-139885B2F5E3}" dt="2023-07-07T09:08:04.471" v="589" actId="207"/>
          <ac:spMkLst>
            <pc:docMk/>
            <pc:sldMk cId="872126444" sldId="265"/>
            <ac:spMk id="3" creationId="{00000000-0000-0000-0000-000000000000}"/>
          </ac:spMkLst>
        </pc:spChg>
        <pc:graphicFrameChg chg="add mod modGraphic">
          <ac:chgData name="Dace Krupenko" userId="5e2c4f1d-749b-4098-9d86-114d13c3de47" providerId="ADAL" clId="{0E1244BC-0AED-4B42-A892-139885B2F5E3}" dt="2023-07-07T09:07:52.819" v="587" actId="13900"/>
          <ac:graphicFrameMkLst>
            <pc:docMk/>
            <pc:sldMk cId="872126444" sldId="265"/>
            <ac:graphicFrameMk id="4" creationId="{3B8A3DED-482D-4969-8D9C-485A61130C2B}"/>
          </ac:graphicFrameMkLst>
        </pc:graphicFrameChg>
        <pc:picChg chg="del mod">
          <ac:chgData name="Dace Krupenko" userId="5e2c4f1d-749b-4098-9d86-114d13c3de47" providerId="ADAL" clId="{0E1244BC-0AED-4B42-A892-139885B2F5E3}" dt="2023-07-07T09:05:54.212" v="550" actId="478"/>
          <ac:picMkLst>
            <pc:docMk/>
            <pc:sldMk cId="872126444" sldId="265"/>
            <ac:picMk id="1026" creationId="{65E73204-0380-A27A-80E1-7EA3952A3C54}"/>
          </ac:picMkLst>
        </pc:picChg>
      </pc:sldChg>
      <pc:sldChg chg="modSp mod">
        <pc:chgData name="Dace Krupenko" userId="5e2c4f1d-749b-4098-9d86-114d13c3de47" providerId="ADAL" clId="{0E1244BC-0AED-4B42-A892-139885B2F5E3}" dt="2023-07-07T09:45:39.581" v="857" actId="20577"/>
        <pc:sldMkLst>
          <pc:docMk/>
          <pc:sldMk cId="2622998887" sldId="306"/>
        </pc:sldMkLst>
        <pc:spChg chg="mod">
          <ac:chgData name="Dace Krupenko" userId="5e2c4f1d-749b-4098-9d86-114d13c3de47" providerId="ADAL" clId="{0E1244BC-0AED-4B42-A892-139885B2F5E3}" dt="2023-07-07T09:22:55.627" v="785" actId="20577"/>
          <ac:spMkLst>
            <pc:docMk/>
            <pc:sldMk cId="2622998887" sldId="306"/>
            <ac:spMk id="2" creationId="{00000000-0000-0000-0000-000000000000}"/>
          </ac:spMkLst>
        </pc:spChg>
        <pc:spChg chg="mod">
          <ac:chgData name="Dace Krupenko" userId="5e2c4f1d-749b-4098-9d86-114d13c3de47" providerId="ADAL" clId="{0E1244BC-0AED-4B42-A892-139885B2F5E3}" dt="2023-07-07T09:18:08.009" v="669" actId="113"/>
          <ac:spMkLst>
            <pc:docMk/>
            <pc:sldMk cId="2622998887" sldId="306"/>
            <ac:spMk id="8" creationId="{00000000-0000-0000-0000-000000000000}"/>
          </ac:spMkLst>
        </pc:spChg>
        <pc:spChg chg="mod">
          <ac:chgData name="Dace Krupenko" userId="5e2c4f1d-749b-4098-9d86-114d13c3de47" providerId="ADAL" clId="{0E1244BC-0AED-4B42-A892-139885B2F5E3}" dt="2023-07-07T09:18:00.185" v="668" actId="113"/>
          <ac:spMkLst>
            <pc:docMk/>
            <pc:sldMk cId="2622998887" sldId="306"/>
            <ac:spMk id="9" creationId="{00000000-0000-0000-0000-000000000000}"/>
          </ac:spMkLst>
        </pc:spChg>
        <pc:spChg chg="mod">
          <ac:chgData name="Dace Krupenko" userId="5e2c4f1d-749b-4098-9d86-114d13c3de47" providerId="ADAL" clId="{0E1244BC-0AED-4B42-A892-139885B2F5E3}" dt="2023-07-07T09:18:45.429" v="682" actId="113"/>
          <ac:spMkLst>
            <pc:docMk/>
            <pc:sldMk cId="2622998887" sldId="306"/>
            <ac:spMk id="10" creationId="{00000000-0000-0000-0000-000000000000}"/>
          </ac:spMkLst>
        </pc:spChg>
        <pc:spChg chg="mod">
          <ac:chgData name="Dace Krupenko" userId="5e2c4f1d-749b-4098-9d86-114d13c3de47" providerId="ADAL" clId="{0E1244BC-0AED-4B42-A892-139885B2F5E3}" dt="2023-07-07T09:45:39.581" v="857" actId="20577"/>
          <ac:spMkLst>
            <pc:docMk/>
            <pc:sldMk cId="2622998887" sldId="306"/>
            <ac:spMk id="12" creationId="{00000000-0000-0000-0000-000000000000}"/>
          </ac:spMkLst>
        </pc:spChg>
        <pc:spChg chg="mod">
          <ac:chgData name="Dace Krupenko" userId="5e2c4f1d-749b-4098-9d86-114d13c3de47" providerId="ADAL" clId="{0E1244BC-0AED-4B42-A892-139885B2F5E3}" dt="2023-07-07T09:21:46.333" v="778" actId="1076"/>
          <ac:spMkLst>
            <pc:docMk/>
            <pc:sldMk cId="2622998887" sldId="306"/>
            <ac:spMk id="13" creationId="{00000000-0000-0000-0000-000000000000}"/>
          </ac:spMkLst>
        </pc:spChg>
        <pc:spChg chg="mod">
          <ac:chgData name="Dace Krupenko" userId="5e2c4f1d-749b-4098-9d86-114d13c3de47" providerId="ADAL" clId="{0E1244BC-0AED-4B42-A892-139885B2F5E3}" dt="2023-07-07T09:17:54.365" v="667" actId="113"/>
          <ac:spMkLst>
            <pc:docMk/>
            <pc:sldMk cId="2622998887" sldId="306"/>
            <ac:spMk id="14" creationId="{00000000-0000-0000-0000-000000000000}"/>
          </ac:spMkLst>
        </pc:spChg>
      </pc:sldChg>
      <pc:sldChg chg="addSp delSp del mod">
        <pc:chgData name="Dace Krupenko" userId="5e2c4f1d-749b-4098-9d86-114d13c3de47" providerId="ADAL" clId="{0E1244BC-0AED-4B42-A892-139885B2F5E3}" dt="2023-07-07T08:00:41.660" v="353" actId="47"/>
        <pc:sldMkLst>
          <pc:docMk/>
          <pc:sldMk cId="3524886038" sldId="350"/>
        </pc:sldMkLst>
        <pc:spChg chg="add del">
          <ac:chgData name="Dace Krupenko" userId="5e2c4f1d-749b-4098-9d86-114d13c3de47" providerId="ADAL" clId="{0E1244BC-0AED-4B42-A892-139885B2F5E3}" dt="2023-07-07T07:36:45.243" v="1" actId="22"/>
          <ac:spMkLst>
            <pc:docMk/>
            <pc:sldMk cId="3524886038" sldId="350"/>
            <ac:spMk id="4" creationId="{A4015B80-2C7F-B42B-4E49-812677431421}"/>
          </ac:spMkLst>
        </pc:spChg>
        <pc:picChg chg="del">
          <ac:chgData name="Dace Krupenko" userId="5e2c4f1d-749b-4098-9d86-114d13c3de47" providerId="ADAL" clId="{0E1244BC-0AED-4B42-A892-139885B2F5E3}" dt="2023-07-07T07:41:56.854" v="7" actId="478"/>
          <ac:picMkLst>
            <pc:docMk/>
            <pc:sldMk cId="3524886038" sldId="350"/>
            <ac:picMk id="6" creationId="{51931DB1-8FE3-8E01-9D08-C88F9A60CB06}"/>
          </ac:picMkLst>
        </pc:picChg>
      </pc:sldChg>
      <pc:sldChg chg="addSp delSp modSp mod">
        <pc:chgData name="Dace Krupenko" userId="5e2c4f1d-749b-4098-9d86-114d13c3de47" providerId="ADAL" clId="{0E1244BC-0AED-4B42-A892-139885B2F5E3}" dt="2023-07-07T14:06:59.819" v="882" actId="1076"/>
        <pc:sldMkLst>
          <pc:docMk/>
          <pc:sldMk cId="2647429403" sldId="564"/>
        </pc:sldMkLst>
        <pc:picChg chg="add mod">
          <ac:chgData name="Dace Krupenko" userId="5e2c4f1d-749b-4098-9d86-114d13c3de47" providerId="ADAL" clId="{0E1244BC-0AED-4B42-A892-139885B2F5E3}" dt="2023-07-07T14:06:59.819" v="882" actId="1076"/>
          <ac:picMkLst>
            <pc:docMk/>
            <pc:sldMk cId="2647429403" sldId="564"/>
            <ac:picMk id="3" creationId="{882254CB-0810-F4EF-6A79-061210DA41B3}"/>
          </ac:picMkLst>
        </pc:picChg>
        <pc:picChg chg="del">
          <ac:chgData name="Dace Krupenko" userId="5e2c4f1d-749b-4098-9d86-114d13c3de47" providerId="ADAL" clId="{0E1244BC-0AED-4B42-A892-139885B2F5E3}" dt="2023-07-07T14:06:31.235" v="876" actId="478"/>
          <ac:picMkLst>
            <pc:docMk/>
            <pc:sldMk cId="2647429403" sldId="564"/>
            <ac:picMk id="8" creationId="{8857E8AD-6E1B-65EC-7FE8-8CB5827FB5F3}"/>
          </ac:picMkLst>
        </pc:picChg>
      </pc:sldChg>
      <pc:sldChg chg="modSp mod">
        <pc:chgData name="Dace Krupenko" userId="5e2c4f1d-749b-4098-9d86-114d13c3de47" providerId="ADAL" clId="{0E1244BC-0AED-4B42-A892-139885B2F5E3}" dt="2023-07-07T10:09:32.964" v="870" actId="1035"/>
        <pc:sldMkLst>
          <pc:docMk/>
          <pc:sldMk cId="3918016656" sldId="565"/>
        </pc:sldMkLst>
        <pc:spChg chg="mod">
          <ac:chgData name="Dace Krupenko" userId="5e2c4f1d-749b-4098-9d86-114d13c3de47" providerId="ADAL" clId="{0E1244BC-0AED-4B42-A892-139885B2F5E3}" dt="2023-07-07T10:09:32.964" v="870" actId="1035"/>
          <ac:spMkLst>
            <pc:docMk/>
            <pc:sldMk cId="3918016656" sldId="565"/>
            <ac:spMk id="3" creationId="{2549CDE7-8405-AFDC-6B29-3A2B99845A19}"/>
          </ac:spMkLst>
        </pc:spChg>
      </pc:sldChg>
      <pc:sldChg chg="del">
        <pc:chgData name="Dace Krupenko" userId="5e2c4f1d-749b-4098-9d86-114d13c3de47" providerId="ADAL" clId="{0E1244BC-0AED-4B42-A892-139885B2F5E3}" dt="2023-07-07T08:01:08.473" v="354" actId="47"/>
        <pc:sldMkLst>
          <pc:docMk/>
          <pc:sldMk cId="629039870" sldId="575"/>
        </pc:sldMkLst>
      </pc:sldChg>
      <pc:sldChg chg="addSp delSp modSp add mod addAnim delAnim modAnim">
        <pc:chgData name="Dace Krupenko" userId="5e2c4f1d-749b-4098-9d86-114d13c3de47" providerId="ADAL" clId="{0E1244BC-0AED-4B42-A892-139885B2F5E3}" dt="2023-07-07T10:10:31.529" v="875" actId="1036"/>
        <pc:sldMkLst>
          <pc:docMk/>
          <pc:sldMk cId="2518005124" sldId="576"/>
        </pc:sldMkLst>
        <pc:spChg chg="mod">
          <ac:chgData name="Dace Krupenko" userId="5e2c4f1d-749b-4098-9d86-114d13c3de47" providerId="ADAL" clId="{0E1244BC-0AED-4B42-A892-139885B2F5E3}" dt="2023-07-07T09:25:43.034" v="839" actId="20577"/>
          <ac:spMkLst>
            <pc:docMk/>
            <pc:sldMk cId="2518005124" sldId="576"/>
            <ac:spMk id="2" creationId="{00000000-0000-0000-0000-000000000000}"/>
          </ac:spMkLst>
        </pc:spChg>
        <pc:spChg chg="add del mod">
          <ac:chgData name="Dace Krupenko" userId="5e2c4f1d-749b-4098-9d86-114d13c3de47" providerId="ADAL" clId="{0E1244BC-0AED-4B42-A892-139885B2F5E3}" dt="2023-07-07T07:42:29.709" v="15" actId="478"/>
          <ac:spMkLst>
            <pc:docMk/>
            <pc:sldMk cId="2518005124" sldId="576"/>
            <ac:spMk id="7" creationId="{42173B0D-6B22-2CFD-86B7-1DD8F4074C35}"/>
          </ac:spMkLst>
        </pc:spChg>
        <pc:spChg chg="add del mod">
          <ac:chgData name="Dace Krupenko" userId="5e2c4f1d-749b-4098-9d86-114d13c3de47" providerId="ADAL" clId="{0E1244BC-0AED-4B42-A892-139885B2F5E3}" dt="2023-07-07T07:42:26.016" v="14" actId="478"/>
          <ac:spMkLst>
            <pc:docMk/>
            <pc:sldMk cId="2518005124" sldId="576"/>
            <ac:spMk id="8" creationId="{B29AEB13-EA6E-9401-8325-8A8415FD22E9}"/>
          </ac:spMkLst>
        </pc:spChg>
        <pc:spChg chg="add del mod">
          <ac:chgData name="Dace Krupenko" userId="5e2c4f1d-749b-4098-9d86-114d13c3de47" providerId="ADAL" clId="{0E1244BC-0AED-4B42-A892-139885B2F5E3}" dt="2023-07-07T08:06:31.744" v="461" actId="1076"/>
          <ac:spMkLst>
            <pc:docMk/>
            <pc:sldMk cId="2518005124" sldId="576"/>
            <ac:spMk id="9" creationId="{8B05FB3B-2B05-6B58-3042-17CE618B7FCC}"/>
          </ac:spMkLst>
        </pc:spChg>
        <pc:spChg chg="add del mod">
          <ac:chgData name="Dace Krupenko" userId="5e2c4f1d-749b-4098-9d86-114d13c3de47" providerId="ADAL" clId="{0E1244BC-0AED-4B42-A892-139885B2F5E3}" dt="2023-07-07T09:24:44.927" v="789" actId="207"/>
          <ac:spMkLst>
            <pc:docMk/>
            <pc:sldMk cId="2518005124" sldId="576"/>
            <ac:spMk id="10" creationId="{CB0BDF05-9FA9-12B2-2D13-DAAF61C27C44}"/>
          </ac:spMkLst>
        </pc:spChg>
        <pc:spChg chg="add del mod">
          <ac:chgData name="Dace Krupenko" userId="5e2c4f1d-749b-4098-9d86-114d13c3de47" providerId="ADAL" clId="{0E1244BC-0AED-4B42-A892-139885B2F5E3}" dt="2023-07-07T08:06:59.804" v="471" actId="1076"/>
          <ac:spMkLst>
            <pc:docMk/>
            <pc:sldMk cId="2518005124" sldId="576"/>
            <ac:spMk id="12" creationId="{C6B81392-08CC-C225-A6FC-FE2A104A7098}"/>
          </ac:spMkLst>
        </pc:spChg>
        <pc:spChg chg="add del mod">
          <ac:chgData name="Dace Krupenko" userId="5e2c4f1d-749b-4098-9d86-114d13c3de47" providerId="ADAL" clId="{0E1244BC-0AED-4B42-A892-139885B2F5E3}" dt="2023-07-07T09:25:35.668" v="816" actId="20577"/>
          <ac:spMkLst>
            <pc:docMk/>
            <pc:sldMk cId="2518005124" sldId="576"/>
            <ac:spMk id="13" creationId="{ED38D2A5-B518-103F-1C4F-DDB601CA0D90}"/>
          </ac:spMkLst>
        </pc:spChg>
        <pc:spChg chg="add del mod">
          <ac:chgData name="Dace Krupenko" userId="5e2c4f1d-749b-4098-9d86-114d13c3de47" providerId="ADAL" clId="{0E1244BC-0AED-4B42-A892-139885B2F5E3}" dt="2023-07-07T08:06:46.934" v="468" actId="1076"/>
          <ac:spMkLst>
            <pc:docMk/>
            <pc:sldMk cId="2518005124" sldId="576"/>
            <ac:spMk id="14" creationId="{778272D6-55B0-2AF5-C52E-EDD58132996E}"/>
          </ac:spMkLst>
        </pc:spChg>
        <pc:spChg chg="add del mod">
          <ac:chgData name="Dace Krupenko" userId="5e2c4f1d-749b-4098-9d86-114d13c3de47" providerId="ADAL" clId="{0E1244BC-0AED-4B42-A892-139885B2F5E3}" dt="2023-07-07T09:25:07.060" v="796"/>
          <ac:spMkLst>
            <pc:docMk/>
            <pc:sldMk cId="2518005124" sldId="576"/>
            <ac:spMk id="15" creationId="{3812F5CD-2311-849A-5B1E-A7A0211E4D75}"/>
          </ac:spMkLst>
        </pc:spChg>
        <pc:spChg chg="add del mod">
          <ac:chgData name="Dace Krupenko" userId="5e2c4f1d-749b-4098-9d86-114d13c3de47" providerId="ADAL" clId="{0E1244BC-0AED-4B42-A892-139885B2F5E3}" dt="2023-07-07T10:10:17.975" v="872" actId="1036"/>
          <ac:spMkLst>
            <pc:docMk/>
            <pc:sldMk cId="2518005124" sldId="576"/>
            <ac:spMk id="16" creationId="{40639112-AEA0-2BA8-9E8A-D072E1665FC4}"/>
          </ac:spMkLst>
        </pc:spChg>
        <pc:spChg chg="add del mod">
          <ac:chgData name="Dace Krupenko" userId="5e2c4f1d-749b-4098-9d86-114d13c3de47" providerId="ADAL" clId="{0E1244BC-0AED-4B42-A892-139885B2F5E3}" dt="2023-07-07T09:25:08.674" v="797"/>
          <ac:spMkLst>
            <pc:docMk/>
            <pc:sldMk cId="2518005124" sldId="576"/>
            <ac:spMk id="17" creationId="{49BB29F8-83D7-B800-9E70-22A3DFD5D189}"/>
          </ac:spMkLst>
        </pc:spChg>
        <pc:spChg chg="add del mod">
          <ac:chgData name="Dace Krupenko" userId="5e2c4f1d-749b-4098-9d86-114d13c3de47" providerId="ADAL" clId="{0E1244BC-0AED-4B42-A892-139885B2F5E3}" dt="2023-07-07T10:10:23.911" v="873" actId="1036"/>
          <ac:spMkLst>
            <pc:docMk/>
            <pc:sldMk cId="2518005124" sldId="576"/>
            <ac:spMk id="18" creationId="{27B426F3-5684-170F-2991-A4686F2E38EC}"/>
          </ac:spMkLst>
        </pc:spChg>
        <pc:spChg chg="add del mod">
          <ac:chgData name="Dace Krupenko" userId="5e2c4f1d-749b-4098-9d86-114d13c3de47" providerId="ADAL" clId="{0E1244BC-0AED-4B42-A892-139885B2F5E3}" dt="2023-07-07T09:25:09.968" v="798"/>
          <ac:spMkLst>
            <pc:docMk/>
            <pc:sldMk cId="2518005124" sldId="576"/>
            <ac:spMk id="19" creationId="{3748F6B0-0322-81B8-07C6-2E86CD5E00B3}"/>
          </ac:spMkLst>
        </pc:spChg>
        <pc:spChg chg="add del mod">
          <ac:chgData name="Dace Krupenko" userId="5e2c4f1d-749b-4098-9d86-114d13c3de47" providerId="ADAL" clId="{0E1244BC-0AED-4B42-A892-139885B2F5E3}" dt="2023-07-07T10:10:31.529" v="875" actId="1036"/>
          <ac:spMkLst>
            <pc:docMk/>
            <pc:sldMk cId="2518005124" sldId="576"/>
            <ac:spMk id="20" creationId="{A2B40CB3-82F4-5906-630F-B78DC050D524}"/>
          </ac:spMkLst>
        </pc:spChg>
        <pc:spChg chg="add del mod">
          <ac:chgData name="Dace Krupenko" userId="5e2c4f1d-749b-4098-9d86-114d13c3de47" providerId="ADAL" clId="{0E1244BC-0AED-4B42-A892-139885B2F5E3}" dt="2023-07-07T09:25:11.897" v="800"/>
          <ac:spMkLst>
            <pc:docMk/>
            <pc:sldMk cId="2518005124" sldId="576"/>
            <ac:spMk id="21" creationId="{5CC34A44-7F7C-1D2B-BAB3-DC5534DD2939}"/>
          </ac:spMkLst>
        </pc:spChg>
        <pc:spChg chg="add mod">
          <ac:chgData name="Dace Krupenko" userId="5e2c4f1d-749b-4098-9d86-114d13c3de47" providerId="ADAL" clId="{0E1244BC-0AED-4B42-A892-139885B2F5E3}" dt="2023-07-07T08:03:42.253" v="380" actId="571"/>
          <ac:spMkLst>
            <pc:docMk/>
            <pc:sldMk cId="2518005124" sldId="576"/>
            <ac:spMk id="28" creationId="{25F38886-B041-E103-E656-0AFB87CBFC0A}"/>
          </ac:spMkLst>
        </pc:spChg>
        <pc:spChg chg="add mod">
          <ac:chgData name="Dace Krupenko" userId="5e2c4f1d-749b-4098-9d86-114d13c3de47" providerId="ADAL" clId="{0E1244BC-0AED-4B42-A892-139885B2F5E3}" dt="2023-07-07T08:03:42.253" v="380" actId="571"/>
          <ac:spMkLst>
            <pc:docMk/>
            <pc:sldMk cId="2518005124" sldId="576"/>
            <ac:spMk id="29" creationId="{D0E1A07C-1AD7-21D1-DC1D-508895B63191}"/>
          </ac:spMkLst>
        </pc:spChg>
        <pc:spChg chg="add mod">
          <ac:chgData name="Dace Krupenko" userId="5e2c4f1d-749b-4098-9d86-114d13c3de47" providerId="ADAL" clId="{0E1244BC-0AED-4B42-A892-139885B2F5E3}" dt="2023-07-07T08:03:42.253" v="380" actId="571"/>
          <ac:spMkLst>
            <pc:docMk/>
            <pc:sldMk cId="2518005124" sldId="576"/>
            <ac:spMk id="30" creationId="{46FA499D-807B-940B-8BFE-C223CDC04AD7}"/>
          </ac:spMkLst>
        </pc:spChg>
        <pc:spChg chg="add mod">
          <ac:chgData name="Dace Krupenko" userId="5e2c4f1d-749b-4098-9d86-114d13c3de47" providerId="ADAL" clId="{0E1244BC-0AED-4B42-A892-139885B2F5E3}" dt="2023-07-07T08:03:42.253" v="380" actId="571"/>
          <ac:spMkLst>
            <pc:docMk/>
            <pc:sldMk cId="2518005124" sldId="576"/>
            <ac:spMk id="31" creationId="{E68C6685-7086-7477-8E0C-A9C2BC3775E8}"/>
          </ac:spMkLst>
        </pc:spChg>
        <pc:spChg chg="add mod">
          <ac:chgData name="Dace Krupenko" userId="5e2c4f1d-749b-4098-9d86-114d13c3de47" providerId="ADAL" clId="{0E1244BC-0AED-4B42-A892-139885B2F5E3}" dt="2023-07-07T08:03:42.253" v="380" actId="571"/>
          <ac:spMkLst>
            <pc:docMk/>
            <pc:sldMk cId="2518005124" sldId="576"/>
            <ac:spMk id="32" creationId="{11EFCA7B-235D-F789-6D09-09681E2B0F16}"/>
          </ac:spMkLst>
        </pc:spChg>
        <pc:spChg chg="add mod">
          <ac:chgData name="Dace Krupenko" userId="5e2c4f1d-749b-4098-9d86-114d13c3de47" providerId="ADAL" clId="{0E1244BC-0AED-4B42-A892-139885B2F5E3}" dt="2023-07-07T08:03:42.253" v="380" actId="571"/>
          <ac:spMkLst>
            <pc:docMk/>
            <pc:sldMk cId="2518005124" sldId="576"/>
            <ac:spMk id="33" creationId="{5524C32F-B574-35E5-C88A-490EBBF6FB12}"/>
          </ac:spMkLst>
        </pc:spChg>
        <pc:spChg chg="add mod">
          <ac:chgData name="Dace Krupenko" userId="5e2c4f1d-749b-4098-9d86-114d13c3de47" providerId="ADAL" clId="{0E1244BC-0AED-4B42-A892-139885B2F5E3}" dt="2023-07-07T08:03:41.717" v="379" actId="571"/>
          <ac:spMkLst>
            <pc:docMk/>
            <pc:sldMk cId="2518005124" sldId="576"/>
            <ac:spMk id="36" creationId="{7D6CC152-0A5E-EE01-63CD-F4DAC204DADA}"/>
          </ac:spMkLst>
        </pc:spChg>
        <pc:spChg chg="add mod">
          <ac:chgData name="Dace Krupenko" userId="5e2c4f1d-749b-4098-9d86-114d13c3de47" providerId="ADAL" clId="{0E1244BC-0AED-4B42-A892-139885B2F5E3}" dt="2023-07-07T08:03:41.717" v="379" actId="571"/>
          <ac:spMkLst>
            <pc:docMk/>
            <pc:sldMk cId="2518005124" sldId="576"/>
            <ac:spMk id="37" creationId="{126A24D4-616A-DE49-ED00-020132F4543B}"/>
          </ac:spMkLst>
        </pc:spChg>
        <pc:spChg chg="add mod">
          <ac:chgData name="Dace Krupenko" userId="5e2c4f1d-749b-4098-9d86-114d13c3de47" providerId="ADAL" clId="{0E1244BC-0AED-4B42-A892-139885B2F5E3}" dt="2023-07-07T08:03:41.717" v="379" actId="571"/>
          <ac:spMkLst>
            <pc:docMk/>
            <pc:sldMk cId="2518005124" sldId="576"/>
            <ac:spMk id="38" creationId="{7F331048-F20A-E391-D482-476371159CB4}"/>
          </ac:spMkLst>
        </pc:spChg>
        <pc:spChg chg="add mod">
          <ac:chgData name="Dace Krupenko" userId="5e2c4f1d-749b-4098-9d86-114d13c3de47" providerId="ADAL" clId="{0E1244BC-0AED-4B42-A892-139885B2F5E3}" dt="2023-07-07T08:03:41.717" v="379" actId="571"/>
          <ac:spMkLst>
            <pc:docMk/>
            <pc:sldMk cId="2518005124" sldId="576"/>
            <ac:spMk id="39" creationId="{372B36FE-3768-7B2B-DAFE-42C743410C99}"/>
          </ac:spMkLst>
        </pc:spChg>
        <pc:spChg chg="add mod">
          <ac:chgData name="Dace Krupenko" userId="5e2c4f1d-749b-4098-9d86-114d13c3de47" providerId="ADAL" clId="{0E1244BC-0AED-4B42-A892-139885B2F5E3}" dt="2023-07-07T08:03:41.717" v="379" actId="571"/>
          <ac:spMkLst>
            <pc:docMk/>
            <pc:sldMk cId="2518005124" sldId="576"/>
            <ac:spMk id="40" creationId="{A8BF849D-D49A-F150-167E-F3DF412D8F9F}"/>
          </ac:spMkLst>
        </pc:spChg>
        <pc:spChg chg="add mod">
          <ac:chgData name="Dace Krupenko" userId="5e2c4f1d-749b-4098-9d86-114d13c3de47" providerId="ADAL" clId="{0E1244BC-0AED-4B42-A892-139885B2F5E3}" dt="2023-07-07T08:03:41.717" v="379" actId="571"/>
          <ac:spMkLst>
            <pc:docMk/>
            <pc:sldMk cId="2518005124" sldId="576"/>
            <ac:spMk id="41" creationId="{C3D4024C-6BE3-DA55-A1E7-76B7C3D6B5E7}"/>
          </ac:spMkLst>
        </pc:spChg>
        <pc:spChg chg="add mod">
          <ac:chgData name="Dace Krupenko" userId="5e2c4f1d-749b-4098-9d86-114d13c3de47" providerId="ADAL" clId="{0E1244BC-0AED-4B42-A892-139885B2F5E3}" dt="2023-07-07T10:10:27.472" v="874" actId="1036"/>
          <ac:spMkLst>
            <pc:docMk/>
            <pc:sldMk cId="2518005124" sldId="576"/>
            <ac:spMk id="43" creationId="{7F64FA66-18AD-98D8-AFDE-702C17AA1F79}"/>
          </ac:spMkLst>
        </pc:spChg>
        <pc:spChg chg="add mod">
          <ac:chgData name="Dace Krupenko" userId="5e2c4f1d-749b-4098-9d86-114d13c3de47" providerId="ADAL" clId="{0E1244BC-0AED-4B42-A892-139885B2F5E3}" dt="2023-07-07T09:25:10.884" v="799"/>
          <ac:spMkLst>
            <pc:docMk/>
            <pc:sldMk cId="2518005124" sldId="576"/>
            <ac:spMk id="44" creationId="{B9B885A5-EC2E-BB15-23B5-F2E93A13B45C}"/>
          </ac:spMkLst>
        </pc:spChg>
        <pc:graphicFrameChg chg="add del mod modGraphic">
          <ac:chgData name="Dace Krupenko" userId="5e2c4f1d-749b-4098-9d86-114d13c3de47" providerId="ADAL" clId="{0E1244BC-0AED-4B42-A892-139885B2F5E3}" dt="2023-07-07T07:42:00.522" v="8" actId="478"/>
          <ac:graphicFrameMkLst>
            <pc:docMk/>
            <pc:sldMk cId="2518005124" sldId="576"/>
            <ac:graphicFrameMk id="6" creationId="{AD86CDB1-74B4-72A9-564B-D9031DF0A1D3}"/>
          </ac:graphicFrameMkLst>
        </pc:graphicFrameChg>
        <pc:graphicFrameChg chg="del">
          <ac:chgData name="Dace Krupenko" userId="5e2c4f1d-749b-4098-9d86-114d13c3de47" providerId="ADAL" clId="{0E1244BC-0AED-4B42-A892-139885B2F5E3}" dt="2023-07-07T07:36:51.293" v="3" actId="478"/>
          <ac:graphicFrameMkLst>
            <pc:docMk/>
            <pc:sldMk cId="2518005124" sldId="576"/>
            <ac:graphicFrameMk id="11" creationId="{00000000-0000-0000-0000-000000000000}"/>
          </ac:graphicFrameMkLst>
        </pc:graphicFrameChg>
        <pc:picChg chg="add mod">
          <ac:chgData name="Dace Krupenko" userId="5e2c4f1d-749b-4098-9d86-114d13c3de47" providerId="ADAL" clId="{0E1244BC-0AED-4B42-A892-139885B2F5E3}" dt="2023-07-07T08:06:29.151" v="460" actId="1076"/>
          <ac:picMkLst>
            <pc:docMk/>
            <pc:sldMk cId="2518005124" sldId="576"/>
            <ac:picMk id="23" creationId="{61891488-3613-5CF5-A5B8-31E30C66DACF}"/>
          </ac:picMkLst>
        </pc:picChg>
        <pc:picChg chg="add mod modCrop">
          <ac:chgData name="Dace Krupenko" userId="5e2c4f1d-749b-4098-9d86-114d13c3de47" providerId="ADAL" clId="{0E1244BC-0AED-4B42-A892-139885B2F5E3}" dt="2023-07-07T08:06:56.648" v="470" actId="1076"/>
          <ac:picMkLst>
            <pc:docMk/>
            <pc:sldMk cId="2518005124" sldId="576"/>
            <ac:picMk id="25" creationId="{BC0D5DFB-A459-98C6-BCCA-E0F626ED6590}"/>
          </ac:picMkLst>
        </pc:picChg>
        <pc:picChg chg="add mod modCrop">
          <ac:chgData name="Dace Krupenko" userId="5e2c4f1d-749b-4098-9d86-114d13c3de47" providerId="ADAL" clId="{0E1244BC-0AED-4B42-A892-139885B2F5E3}" dt="2023-07-07T08:06:10.075" v="459" actId="732"/>
          <ac:picMkLst>
            <pc:docMk/>
            <pc:sldMk cId="2518005124" sldId="576"/>
            <ac:picMk id="27" creationId="{03D06EBD-C006-9C3A-7D47-262927A62224}"/>
          </ac:picMkLst>
        </pc:picChg>
        <pc:picChg chg="add del mod">
          <ac:chgData name="Dace Krupenko" userId="5e2c4f1d-749b-4098-9d86-114d13c3de47" providerId="ADAL" clId="{0E1244BC-0AED-4B42-A892-139885B2F5E3}" dt="2023-07-07T08:03:42.253" v="380" actId="571"/>
          <ac:picMkLst>
            <pc:docMk/>
            <pc:sldMk cId="2518005124" sldId="576"/>
            <ac:picMk id="34" creationId="{613E18C3-0AB2-BF7F-C0D7-A7F1B0E3D495}"/>
          </ac:picMkLst>
        </pc:picChg>
        <pc:picChg chg="add mod">
          <ac:chgData name="Dace Krupenko" userId="5e2c4f1d-749b-4098-9d86-114d13c3de47" providerId="ADAL" clId="{0E1244BC-0AED-4B42-A892-139885B2F5E3}" dt="2023-07-07T08:03:41.717" v="379" actId="571"/>
          <ac:picMkLst>
            <pc:docMk/>
            <pc:sldMk cId="2518005124" sldId="576"/>
            <ac:picMk id="35" creationId="{C08E57CF-AC97-0FDF-240F-74AF3048B728}"/>
          </ac:picMkLst>
        </pc:picChg>
        <pc:picChg chg="add mod">
          <ac:chgData name="Dace Krupenko" userId="5e2c4f1d-749b-4098-9d86-114d13c3de47" providerId="ADAL" clId="{0E1244BC-0AED-4B42-A892-139885B2F5E3}" dt="2023-07-07T08:03:41.717" v="379" actId="571"/>
          <ac:picMkLst>
            <pc:docMk/>
            <pc:sldMk cId="2518005124" sldId="576"/>
            <ac:picMk id="42" creationId="{2326844B-48E7-482F-853C-3E2987A8E176}"/>
          </ac:picMkLst>
        </pc:picChg>
        <pc:picChg chg="add mod">
          <ac:chgData name="Dace Krupenko" userId="5e2c4f1d-749b-4098-9d86-114d13c3de47" providerId="ADAL" clId="{0E1244BC-0AED-4B42-A892-139885B2F5E3}" dt="2023-07-07T08:06:37.252" v="464" actId="1076"/>
          <ac:picMkLst>
            <pc:docMk/>
            <pc:sldMk cId="2518005124" sldId="576"/>
            <ac:picMk id="1026" creationId="{E65143A2-0E9F-4672-DDBB-A899E7FD76E8}"/>
          </ac:picMkLst>
        </pc:picChg>
        <pc:picChg chg="add del mod">
          <ac:chgData name="Dace Krupenko" userId="5e2c4f1d-749b-4098-9d86-114d13c3de47" providerId="ADAL" clId="{0E1244BC-0AED-4B42-A892-139885B2F5E3}" dt="2023-07-07T08:04:16.005" v="425" actId="1038"/>
          <ac:picMkLst>
            <pc:docMk/>
            <pc:sldMk cId="2518005124" sldId="576"/>
            <ac:picMk id="1028" creationId="{9DD7DD4A-6BBB-8EF5-5B5B-5713B1871DE2}"/>
          </ac:picMkLst>
        </pc:picChg>
        <pc:picChg chg="add mod">
          <ac:chgData name="Dace Krupenko" userId="5e2c4f1d-749b-4098-9d86-114d13c3de47" providerId="ADAL" clId="{0E1244BC-0AED-4B42-A892-139885B2F5E3}" dt="2023-07-07T08:04:16.005" v="425" actId="1038"/>
          <ac:picMkLst>
            <pc:docMk/>
            <pc:sldMk cId="2518005124" sldId="576"/>
            <ac:picMk id="1030" creationId="{5CB59DB7-F714-2902-5CE1-4C42A79A529E}"/>
          </ac:picMkLst>
        </pc:picChg>
        <pc:picChg chg="add mod">
          <ac:chgData name="Dace Krupenko" userId="5e2c4f1d-749b-4098-9d86-114d13c3de47" providerId="ADAL" clId="{0E1244BC-0AED-4B42-A892-139885B2F5E3}" dt="2023-07-07T08:06:01" v="458" actId="1076"/>
          <ac:picMkLst>
            <pc:docMk/>
            <pc:sldMk cId="2518005124" sldId="576"/>
            <ac:picMk id="1032" creationId="{0500A814-E5CD-8A5F-DC2E-E9FB3140A4EE}"/>
          </ac:picMkLst>
        </pc:picChg>
      </pc:sldChg>
      <pc:sldChg chg="delSp new del mod">
        <pc:chgData name="Dace Krupenko" userId="5e2c4f1d-749b-4098-9d86-114d13c3de47" providerId="ADAL" clId="{0E1244BC-0AED-4B42-A892-139885B2F5E3}" dt="2023-07-07T09:14:58.926" v="592" actId="47"/>
        <pc:sldMkLst>
          <pc:docMk/>
          <pc:sldMk cId="1119154444" sldId="577"/>
        </pc:sldMkLst>
        <pc:picChg chg="del">
          <ac:chgData name="Dace Krupenko" userId="5e2c4f1d-749b-4098-9d86-114d13c3de47" providerId="ADAL" clId="{0E1244BC-0AED-4B42-A892-139885B2F5E3}" dt="2023-07-07T09:14:44.099" v="591" actId="478"/>
          <ac:picMkLst>
            <pc:docMk/>
            <pc:sldMk cId="1119154444" sldId="577"/>
            <ac:picMk id="5" creationId="{0D87EAD7-5B86-E429-A9FE-E10FA9514ED5}"/>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72F295-FF5C-42F6-9BD3-F2D3117B16E9}"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GB"/>
        </a:p>
      </dgm:t>
    </dgm:pt>
    <dgm:pt modelId="{37C7368B-7A00-405D-9801-6F7F789C43E4}">
      <dgm:prSet phldrT="[Text]" custT="1"/>
      <dgm:spPr/>
      <dgm:t>
        <a:bodyPr/>
        <a:lstStyle/>
        <a:p>
          <a:r>
            <a:rPr lang="lv-LV" sz="1600" b="1" dirty="0">
              <a:solidFill>
                <a:srgbClr val="5E6175"/>
              </a:solidFill>
              <a:latin typeface="Arial" panose="020B0604020202020204" pitchFamily="34" charset="0"/>
              <a:cs typeface="Arial" panose="020B0604020202020204" pitchFamily="34" charset="0"/>
            </a:rPr>
            <a:t>Galvenie izvērtējuma jautājumi</a:t>
          </a:r>
          <a:endParaRPr lang="en-GB" sz="1600" b="1" dirty="0">
            <a:solidFill>
              <a:srgbClr val="5E6175"/>
            </a:solidFill>
            <a:latin typeface="Arial" panose="020B0604020202020204" pitchFamily="34" charset="0"/>
            <a:cs typeface="Arial" panose="020B0604020202020204" pitchFamily="34" charset="0"/>
          </a:endParaRPr>
        </a:p>
      </dgm:t>
    </dgm:pt>
    <dgm:pt modelId="{8FEC6A29-CE72-4163-BD04-54B3E6F4643C}" type="parTrans" cxnId="{F34F48C8-1434-4C21-93A4-9A2F0CD467BC}">
      <dgm:prSet/>
      <dgm:spPr/>
      <dgm:t>
        <a:bodyPr/>
        <a:lstStyle/>
        <a:p>
          <a:endParaRPr lang="en-GB"/>
        </a:p>
      </dgm:t>
    </dgm:pt>
    <dgm:pt modelId="{7C3EFAD1-9B86-42F6-9481-813FB2178760}" type="sibTrans" cxnId="{F34F48C8-1434-4C21-93A4-9A2F0CD467BC}">
      <dgm:prSet/>
      <dgm:spPr/>
      <dgm:t>
        <a:bodyPr/>
        <a:lstStyle/>
        <a:p>
          <a:endParaRPr lang="en-GB"/>
        </a:p>
      </dgm:t>
    </dgm:pt>
    <dgm:pt modelId="{5C5EAA58-8CC9-41AA-AAE7-3C2564AB9823}">
      <dgm:prSet phldrT="[Text]" custT="1"/>
      <dgm:spPr/>
      <dgm:t>
        <a:bodyPr/>
        <a:lstStyle/>
        <a:p>
          <a:pPr algn="just"/>
          <a:r>
            <a:rPr lang="lv-LV" sz="1400" dirty="0">
              <a:solidFill>
                <a:srgbClr val="5E6175"/>
              </a:solidFill>
              <a:latin typeface="Arial" panose="020B0604020202020204" pitchFamily="34" charset="0"/>
              <a:cs typeface="Arial" panose="020B0604020202020204" pitchFamily="34" charset="0"/>
            </a:rPr>
            <a:t>Vai </a:t>
          </a:r>
          <a:r>
            <a:rPr lang="lv-LV" sz="1600" dirty="0">
              <a:solidFill>
                <a:srgbClr val="5E6175"/>
              </a:solidFill>
              <a:latin typeface="Arial" panose="020B0604020202020204" pitchFamily="34" charset="0"/>
              <a:cs typeface="Arial" panose="020B0604020202020204" pitchFamily="34" charset="0"/>
            </a:rPr>
            <a:t>un cik lielā mērā ES fondu atbalsts programmas prioritāšu ietvaros ir veicinājis nacionālās politikas plānošanas dokumentos noteikto mērķu sasniegšanu attiecībā uz izglītības sistēmu Latvijā?</a:t>
          </a:r>
          <a:endParaRPr lang="en-GB" sz="1600" dirty="0">
            <a:solidFill>
              <a:srgbClr val="5E6175"/>
            </a:solidFill>
            <a:latin typeface="Arial" panose="020B0604020202020204" pitchFamily="34" charset="0"/>
            <a:cs typeface="Arial" panose="020B0604020202020204" pitchFamily="34" charset="0"/>
          </a:endParaRPr>
        </a:p>
      </dgm:t>
    </dgm:pt>
    <dgm:pt modelId="{E39ACA6A-8B9A-404C-89CC-B53C3EA77D8A}" type="parTrans" cxnId="{50F9EB69-80A7-42F5-993B-F70A7DBF6ADF}">
      <dgm:prSet/>
      <dgm:spPr/>
      <dgm:t>
        <a:bodyPr/>
        <a:lstStyle/>
        <a:p>
          <a:endParaRPr lang="en-GB"/>
        </a:p>
      </dgm:t>
    </dgm:pt>
    <dgm:pt modelId="{022EC1E5-CAE4-4668-B1AB-D4889B67608E}" type="sibTrans" cxnId="{50F9EB69-80A7-42F5-993B-F70A7DBF6ADF}">
      <dgm:prSet/>
      <dgm:spPr/>
      <dgm:t>
        <a:bodyPr/>
        <a:lstStyle/>
        <a:p>
          <a:endParaRPr lang="en-GB"/>
        </a:p>
      </dgm:t>
    </dgm:pt>
    <dgm:pt modelId="{74EEA4D0-E4C8-458F-B5F9-07CAB5DDFB91}">
      <dgm:prSet custT="1"/>
      <dgm:spPr/>
      <dgm:t>
        <a:bodyPr/>
        <a:lstStyle/>
        <a:p>
          <a:pPr algn="just"/>
          <a:r>
            <a:rPr lang="lv-LV" sz="1600" dirty="0">
              <a:solidFill>
                <a:srgbClr val="5E6175"/>
              </a:solidFill>
              <a:latin typeface="Arial" panose="020B0604020202020204" pitchFamily="34" charset="0"/>
              <a:cs typeface="Arial" panose="020B0604020202020204" pitchFamily="34" charset="0"/>
            </a:rPr>
            <a:t>Kādas ir faktiskās gala labuma guvēju grupas; vai un kādā veidā atbalsts ir uzlabojis šo grupu situāciju darba tirgū kopā un dalījumā pa dzimumiem, izglītības līmeni, vecumu un nodarbinātības veidu?</a:t>
          </a:r>
          <a:endParaRPr lang="en-GB" sz="1600" dirty="0">
            <a:solidFill>
              <a:srgbClr val="5E6175"/>
            </a:solidFill>
            <a:latin typeface="Arial" panose="020B0604020202020204" pitchFamily="34" charset="0"/>
            <a:cs typeface="Arial" panose="020B0604020202020204" pitchFamily="34" charset="0"/>
          </a:endParaRPr>
        </a:p>
      </dgm:t>
    </dgm:pt>
    <dgm:pt modelId="{72F80123-0CD5-4750-B6F0-9B9A31A8DD99}" type="parTrans" cxnId="{11AF1CB7-8986-4FDC-964D-3A4E20A096F6}">
      <dgm:prSet/>
      <dgm:spPr/>
      <dgm:t>
        <a:bodyPr/>
        <a:lstStyle/>
        <a:p>
          <a:endParaRPr lang="en-GB"/>
        </a:p>
      </dgm:t>
    </dgm:pt>
    <dgm:pt modelId="{36A35204-9AB7-4ECC-A25B-BD3FC6275A28}" type="sibTrans" cxnId="{11AF1CB7-8986-4FDC-964D-3A4E20A096F6}">
      <dgm:prSet/>
      <dgm:spPr/>
      <dgm:t>
        <a:bodyPr/>
        <a:lstStyle/>
        <a:p>
          <a:endParaRPr lang="en-GB"/>
        </a:p>
      </dgm:t>
    </dgm:pt>
    <dgm:pt modelId="{71675EE8-552A-49AE-B4FA-B3FEDE136490}">
      <dgm:prSet custT="1"/>
      <dgm:spPr/>
      <dgm:t>
        <a:bodyPr/>
        <a:lstStyle/>
        <a:p>
          <a:pPr algn="just"/>
          <a:r>
            <a:rPr lang="lv-LV" sz="1600" dirty="0">
              <a:solidFill>
                <a:srgbClr val="5E6175"/>
              </a:solidFill>
              <a:latin typeface="Arial" panose="020B0604020202020204" pitchFamily="34" charset="0"/>
              <a:cs typeface="Arial" panose="020B0604020202020204" pitchFamily="34" charset="0"/>
            </a:rPr>
            <a:t>Cik lielā mērā ieguldījumi 8.PV bijuši savstarpēji saskaņoti; vai un kādas ārpus 8.PV projektiem tika īstenotas līdzīgas investīcijas ar līdzīgu mērķi; vai 8.PV investīcijas ir savstarpēji papildinošas ar citiem darbības programmas projektiem?</a:t>
          </a:r>
          <a:endParaRPr lang="en-GB" sz="1600" dirty="0">
            <a:solidFill>
              <a:srgbClr val="5E6175"/>
            </a:solidFill>
            <a:latin typeface="Arial" panose="020B0604020202020204" pitchFamily="34" charset="0"/>
            <a:cs typeface="Arial" panose="020B0604020202020204" pitchFamily="34" charset="0"/>
          </a:endParaRPr>
        </a:p>
      </dgm:t>
    </dgm:pt>
    <dgm:pt modelId="{11553434-3CF9-4FDA-AE0C-5A0C0FAE4C81}" type="parTrans" cxnId="{6FD6D57D-FCC7-49FD-908C-EB3A3D682C62}">
      <dgm:prSet/>
      <dgm:spPr/>
      <dgm:t>
        <a:bodyPr/>
        <a:lstStyle/>
        <a:p>
          <a:endParaRPr lang="en-GB"/>
        </a:p>
      </dgm:t>
    </dgm:pt>
    <dgm:pt modelId="{454DA11F-0F38-481A-BF5A-B80AF6A0C13F}" type="sibTrans" cxnId="{6FD6D57D-FCC7-49FD-908C-EB3A3D682C62}">
      <dgm:prSet/>
      <dgm:spPr/>
      <dgm:t>
        <a:bodyPr/>
        <a:lstStyle/>
        <a:p>
          <a:endParaRPr lang="en-GB"/>
        </a:p>
      </dgm:t>
    </dgm:pt>
    <dgm:pt modelId="{919A562D-9106-4B00-AE40-EA3119D50C0B}">
      <dgm:prSet custT="1"/>
      <dgm:spPr/>
      <dgm:t>
        <a:bodyPr/>
        <a:lstStyle/>
        <a:p>
          <a:pPr algn="just"/>
          <a:r>
            <a:rPr lang="lv-LV" sz="1600" dirty="0">
              <a:solidFill>
                <a:srgbClr val="5E6175"/>
              </a:solidFill>
              <a:latin typeface="Arial" panose="020B0604020202020204" pitchFamily="34" charset="0"/>
              <a:cs typeface="Arial" panose="020B0604020202020204" pitchFamily="34" charset="0"/>
            </a:rPr>
            <a:t>Kādas ir projektu ieviešanā izmantoto pieeju priekšrocības un trūkumi, kāds ir administratīvais slogs projekta īstenošanas un </a:t>
          </a:r>
          <a:r>
            <a:rPr lang="lv-LV" sz="1600" dirty="0" err="1">
              <a:solidFill>
                <a:srgbClr val="5E6175"/>
              </a:solidFill>
              <a:latin typeface="Arial" panose="020B0604020202020204" pitchFamily="34" charset="0"/>
              <a:cs typeface="Arial" panose="020B0604020202020204" pitchFamily="34" charset="0"/>
            </a:rPr>
            <a:t>pēcuzraudzības</a:t>
          </a:r>
          <a:r>
            <a:rPr lang="lv-LV" sz="1600" dirty="0">
              <a:solidFill>
                <a:srgbClr val="5E6175"/>
              </a:solidFill>
              <a:latin typeface="Arial" panose="020B0604020202020204" pitchFamily="34" charset="0"/>
              <a:cs typeface="Arial" panose="020B0604020202020204" pitchFamily="34" charset="0"/>
            </a:rPr>
            <a:t> stadijā, vai un kā projektu ieviešanu ietekmēja izmaiņas specifisko atbalsta mērķu īstenošanas normatīvajos aktos?</a:t>
          </a:r>
          <a:endParaRPr lang="en-GB" sz="1600" dirty="0">
            <a:solidFill>
              <a:srgbClr val="5E6175"/>
            </a:solidFill>
            <a:latin typeface="Arial" panose="020B0604020202020204" pitchFamily="34" charset="0"/>
            <a:cs typeface="Arial" panose="020B0604020202020204" pitchFamily="34" charset="0"/>
          </a:endParaRPr>
        </a:p>
      </dgm:t>
    </dgm:pt>
    <dgm:pt modelId="{D782B2FB-97CE-4295-B1A9-98E77531FEA0}" type="parTrans" cxnId="{A48E9ED2-1550-4999-B551-CCF36C2C025E}">
      <dgm:prSet/>
      <dgm:spPr/>
      <dgm:t>
        <a:bodyPr/>
        <a:lstStyle/>
        <a:p>
          <a:endParaRPr lang="en-GB"/>
        </a:p>
      </dgm:t>
    </dgm:pt>
    <dgm:pt modelId="{6BF13567-8296-4C7C-8D79-8D018A185082}" type="sibTrans" cxnId="{A48E9ED2-1550-4999-B551-CCF36C2C025E}">
      <dgm:prSet/>
      <dgm:spPr/>
      <dgm:t>
        <a:bodyPr/>
        <a:lstStyle/>
        <a:p>
          <a:endParaRPr lang="en-GB"/>
        </a:p>
      </dgm:t>
    </dgm:pt>
    <dgm:pt modelId="{2CAD338D-5349-465B-A47D-315DE9705F6F}" type="pres">
      <dgm:prSet presAssocID="{C372F295-FF5C-42F6-9BD3-F2D3117B16E9}" presName="vert0" presStyleCnt="0">
        <dgm:presLayoutVars>
          <dgm:dir/>
          <dgm:animOne val="branch"/>
          <dgm:animLvl val="lvl"/>
        </dgm:presLayoutVars>
      </dgm:prSet>
      <dgm:spPr/>
    </dgm:pt>
    <dgm:pt modelId="{C6A868A4-6461-4F27-8EC3-045FF728C47F}" type="pres">
      <dgm:prSet presAssocID="{37C7368B-7A00-405D-9801-6F7F789C43E4}" presName="thickLine" presStyleLbl="alignNode1" presStyleIdx="0" presStyleCnt="1"/>
      <dgm:spPr/>
    </dgm:pt>
    <dgm:pt modelId="{A2579EDA-FCB7-464C-B1D5-D1D645DD4461}" type="pres">
      <dgm:prSet presAssocID="{37C7368B-7A00-405D-9801-6F7F789C43E4}" presName="horz1" presStyleCnt="0"/>
      <dgm:spPr/>
    </dgm:pt>
    <dgm:pt modelId="{D74D59AA-582D-4B80-B19E-0DC28FC0F597}" type="pres">
      <dgm:prSet presAssocID="{37C7368B-7A00-405D-9801-6F7F789C43E4}" presName="tx1" presStyleLbl="revTx" presStyleIdx="0" presStyleCnt="5" custScaleX="90647"/>
      <dgm:spPr/>
    </dgm:pt>
    <dgm:pt modelId="{2CB05EBB-D788-4803-A204-EABAF9920845}" type="pres">
      <dgm:prSet presAssocID="{37C7368B-7A00-405D-9801-6F7F789C43E4}" presName="vert1" presStyleCnt="0"/>
      <dgm:spPr/>
    </dgm:pt>
    <dgm:pt modelId="{C9CCA344-D2DE-415A-B29F-36275DDF967B}" type="pres">
      <dgm:prSet presAssocID="{5C5EAA58-8CC9-41AA-AAE7-3C2564AB9823}" presName="vertSpace2a" presStyleCnt="0"/>
      <dgm:spPr/>
    </dgm:pt>
    <dgm:pt modelId="{A1DCB189-546B-4DDA-818E-FC82BB62C26E}" type="pres">
      <dgm:prSet presAssocID="{5C5EAA58-8CC9-41AA-AAE7-3C2564AB9823}" presName="horz2" presStyleCnt="0"/>
      <dgm:spPr/>
    </dgm:pt>
    <dgm:pt modelId="{1EF79144-C247-4F98-B333-1AC775C86919}" type="pres">
      <dgm:prSet presAssocID="{5C5EAA58-8CC9-41AA-AAE7-3C2564AB9823}" presName="horzSpace2" presStyleCnt="0"/>
      <dgm:spPr/>
    </dgm:pt>
    <dgm:pt modelId="{5BC65A8F-8208-4EFE-9881-02EAB733DCC2}" type="pres">
      <dgm:prSet presAssocID="{5C5EAA58-8CC9-41AA-AAE7-3C2564AB9823}" presName="tx2" presStyleLbl="revTx" presStyleIdx="1" presStyleCnt="5"/>
      <dgm:spPr/>
    </dgm:pt>
    <dgm:pt modelId="{D2313771-D519-4FA6-B04F-7FF478D7547A}" type="pres">
      <dgm:prSet presAssocID="{5C5EAA58-8CC9-41AA-AAE7-3C2564AB9823}" presName="vert2" presStyleCnt="0"/>
      <dgm:spPr/>
    </dgm:pt>
    <dgm:pt modelId="{519DFDD8-89D6-4946-9969-882CCAD0909D}" type="pres">
      <dgm:prSet presAssocID="{5C5EAA58-8CC9-41AA-AAE7-3C2564AB9823}" presName="thinLine2b" presStyleLbl="callout" presStyleIdx="0" presStyleCnt="4" custLinFactY="-151152" custLinFactNeighborY="-200000"/>
      <dgm:spPr/>
    </dgm:pt>
    <dgm:pt modelId="{773B4C2A-EF6D-4313-95F6-FAD20D42ACA3}" type="pres">
      <dgm:prSet presAssocID="{5C5EAA58-8CC9-41AA-AAE7-3C2564AB9823}" presName="vertSpace2b" presStyleCnt="0"/>
      <dgm:spPr/>
    </dgm:pt>
    <dgm:pt modelId="{F38067B9-1999-4EB9-869E-11A77B7F9497}" type="pres">
      <dgm:prSet presAssocID="{74EEA4D0-E4C8-458F-B5F9-07CAB5DDFB91}" presName="horz2" presStyleCnt="0"/>
      <dgm:spPr/>
    </dgm:pt>
    <dgm:pt modelId="{087E52A5-DBAE-4C7F-8FA4-E33E1D0FFD25}" type="pres">
      <dgm:prSet presAssocID="{74EEA4D0-E4C8-458F-B5F9-07CAB5DDFB91}" presName="horzSpace2" presStyleCnt="0"/>
      <dgm:spPr/>
    </dgm:pt>
    <dgm:pt modelId="{B9DF2A4E-20A4-4D51-8E8D-871055F660DC}" type="pres">
      <dgm:prSet presAssocID="{74EEA4D0-E4C8-458F-B5F9-07CAB5DDFB91}" presName="tx2" presStyleLbl="revTx" presStyleIdx="2" presStyleCnt="5" custLinFactNeighborY="-13277"/>
      <dgm:spPr/>
    </dgm:pt>
    <dgm:pt modelId="{EEE81519-3C48-4D81-B2FF-7F5A196B435E}" type="pres">
      <dgm:prSet presAssocID="{74EEA4D0-E4C8-458F-B5F9-07CAB5DDFB91}" presName="vert2" presStyleCnt="0"/>
      <dgm:spPr/>
    </dgm:pt>
    <dgm:pt modelId="{A069DA9C-7FFB-4B1F-BC4F-C6201F084612}" type="pres">
      <dgm:prSet presAssocID="{74EEA4D0-E4C8-458F-B5F9-07CAB5DDFB91}" presName="thinLine2b" presStyleLbl="callout" presStyleIdx="1" presStyleCnt="4" custLinFactY="-200000" custLinFactNeighborY="-290630"/>
      <dgm:spPr/>
    </dgm:pt>
    <dgm:pt modelId="{94C9BC89-6893-4802-B535-2C5FE8F13BAD}" type="pres">
      <dgm:prSet presAssocID="{74EEA4D0-E4C8-458F-B5F9-07CAB5DDFB91}" presName="vertSpace2b" presStyleCnt="0"/>
      <dgm:spPr/>
    </dgm:pt>
    <dgm:pt modelId="{96F653BC-5D02-4FC7-822F-9DCBA4D73F96}" type="pres">
      <dgm:prSet presAssocID="{71675EE8-552A-49AE-B4FA-B3FEDE136490}" presName="horz2" presStyleCnt="0"/>
      <dgm:spPr/>
    </dgm:pt>
    <dgm:pt modelId="{C778A335-30E3-439A-BEE1-2CD422BC470E}" type="pres">
      <dgm:prSet presAssocID="{71675EE8-552A-49AE-B4FA-B3FEDE136490}" presName="horzSpace2" presStyleCnt="0"/>
      <dgm:spPr/>
    </dgm:pt>
    <dgm:pt modelId="{D16D3E03-2720-4570-A8EF-5DB19F7E3BF6}" type="pres">
      <dgm:prSet presAssocID="{71675EE8-552A-49AE-B4FA-B3FEDE136490}" presName="tx2" presStyleLbl="revTx" presStyleIdx="3" presStyleCnt="5" custLinFactNeighborY="-26584"/>
      <dgm:spPr/>
    </dgm:pt>
    <dgm:pt modelId="{EE9BB872-0765-4A84-9987-D223C674824B}" type="pres">
      <dgm:prSet presAssocID="{71675EE8-552A-49AE-B4FA-B3FEDE136490}" presName="vert2" presStyleCnt="0"/>
      <dgm:spPr/>
    </dgm:pt>
    <dgm:pt modelId="{55687CDB-7B78-48EC-9BB2-B4D65BBE0BBC}" type="pres">
      <dgm:prSet presAssocID="{71675EE8-552A-49AE-B4FA-B3FEDE136490}" presName="thinLine2b" presStyleLbl="callout" presStyleIdx="2" presStyleCnt="4" custLinFactY="-400000" custLinFactNeighborY="-415725"/>
      <dgm:spPr/>
    </dgm:pt>
    <dgm:pt modelId="{B8776F85-2DFB-4B60-B3E5-E19D50591335}" type="pres">
      <dgm:prSet presAssocID="{71675EE8-552A-49AE-B4FA-B3FEDE136490}" presName="vertSpace2b" presStyleCnt="0"/>
      <dgm:spPr/>
    </dgm:pt>
    <dgm:pt modelId="{27BD5EDC-D8C2-4CAC-BB5D-9119E0AF77B4}" type="pres">
      <dgm:prSet presAssocID="{919A562D-9106-4B00-AE40-EA3119D50C0B}" presName="horz2" presStyleCnt="0"/>
      <dgm:spPr/>
    </dgm:pt>
    <dgm:pt modelId="{C6CC9744-582F-4066-B919-DA7348FCD8C2}" type="pres">
      <dgm:prSet presAssocID="{919A562D-9106-4B00-AE40-EA3119D50C0B}" presName="horzSpace2" presStyleCnt="0"/>
      <dgm:spPr/>
    </dgm:pt>
    <dgm:pt modelId="{7EDF1665-0766-4DAC-A661-CB429F35328B}" type="pres">
      <dgm:prSet presAssocID="{919A562D-9106-4B00-AE40-EA3119D50C0B}" presName="tx2" presStyleLbl="revTx" presStyleIdx="4" presStyleCnt="5" custLinFactNeighborY="-32838"/>
      <dgm:spPr/>
    </dgm:pt>
    <dgm:pt modelId="{1EEB1D5C-6B13-4422-B3B0-AABD3F51C536}" type="pres">
      <dgm:prSet presAssocID="{919A562D-9106-4B00-AE40-EA3119D50C0B}" presName="vert2" presStyleCnt="0"/>
      <dgm:spPr/>
    </dgm:pt>
    <dgm:pt modelId="{CF44B855-6A5A-418E-B82E-E3E4A5D82567}" type="pres">
      <dgm:prSet presAssocID="{919A562D-9106-4B00-AE40-EA3119D50C0B}" presName="thinLine2b" presStyleLbl="callout" presStyleIdx="3" presStyleCnt="4" custLinFactY="-200000" custLinFactNeighborY="-258659"/>
      <dgm:spPr/>
    </dgm:pt>
    <dgm:pt modelId="{B03C7DC5-71C6-48BB-B5B5-032EA4129852}" type="pres">
      <dgm:prSet presAssocID="{919A562D-9106-4B00-AE40-EA3119D50C0B}" presName="vertSpace2b" presStyleCnt="0"/>
      <dgm:spPr/>
    </dgm:pt>
  </dgm:ptLst>
  <dgm:cxnLst>
    <dgm:cxn modelId="{37EC492E-D4C5-493B-B724-E29941D9BF12}" type="presOf" srcId="{74EEA4D0-E4C8-458F-B5F9-07CAB5DDFB91}" destId="{B9DF2A4E-20A4-4D51-8E8D-871055F660DC}" srcOrd="0" destOrd="0" presId="urn:microsoft.com/office/officeart/2008/layout/LinedList"/>
    <dgm:cxn modelId="{50F9EB69-80A7-42F5-993B-F70A7DBF6ADF}" srcId="{37C7368B-7A00-405D-9801-6F7F789C43E4}" destId="{5C5EAA58-8CC9-41AA-AAE7-3C2564AB9823}" srcOrd="0" destOrd="0" parTransId="{E39ACA6A-8B9A-404C-89CC-B53C3EA77D8A}" sibTransId="{022EC1E5-CAE4-4668-B1AB-D4889B67608E}"/>
    <dgm:cxn modelId="{6FD6D57D-FCC7-49FD-908C-EB3A3D682C62}" srcId="{37C7368B-7A00-405D-9801-6F7F789C43E4}" destId="{71675EE8-552A-49AE-B4FA-B3FEDE136490}" srcOrd="2" destOrd="0" parTransId="{11553434-3CF9-4FDA-AE0C-5A0C0FAE4C81}" sibTransId="{454DA11F-0F38-481A-BF5A-B80AF6A0C13F}"/>
    <dgm:cxn modelId="{62974E81-F2BD-4EE4-B14A-A2DFF4B04054}" type="presOf" srcId="{37C7368B-7A00-405D-9801-6F7F789C43E4}" destId="{D74D59AA-582D-4B80-B19E-0DC28FC0F597}" srcOrd="0" destOrd="0" presId="urn:microsoft.com/office/officeart/2008/layout/LinedList"/>
    <dgm:cxn modelId="{AB3FCA92-7C41-4912-94E7-FC1F5DD851C2}" type="presOf" srcId="{5C5EAA58-8CC9-41AA-AAE7-3C2564AB9823}" destId="{5BC65A8F-8208-4EFE-9881-02EAB733DCC2}" srcOrd="0" destOrd="0" presId="urn:microsoft.com/office/officeart/2008/layout/LinedList"/>
    <dgm:cxn modelId="{11AF1CB7-8986-4FDC-964D-3A4E20A096F6}" srcId="{37C7368B-7A00-405D-9801-6F7F789C43E4}" destId="{74EEA4D0-E4C8-458F-B5F9-07CAB5DDFB91}" srcOrd="1" destOrd="0" parTransId="{72F80123-0CD5-4750-B6F0-9B9A31A8DD99}" sibTransId="{36A35204-9AB7-4ECC-A25B-BD3FC6275A28}"/>
    <dgm:cxn modelId="{F34F48C8-1434-4C21-93A4-9A2F0CD467BC}" srcId="{C372F295-FF5C-42F6-9BD3-F2D3117B16E9}" destId="{37C7368B-7A00-405D-9801-6F7F789C43E4}" srcOrd="0" destOrd="0" parTransId="{8FEC6A29-CE72-4163-BD04-54B3E6F4643C}" sibTransId="{7C3EFAD1-9B86-42F6-9481-813FB2178760}"/>
    <dgm:cxn modelId="{A48E9ED2-1550-4999-B551-CCF36C2C025E}" srcId="{37C7368B-7A00-405D-9801-6F7F789C43E4}" destId="{919A562D-9106-4B00-AE40-EA3119D50C0B}" srcOrd="3" destOrd="0" parTransId="{D782B2FB-97CE-4295-B1A9-98E77531FEA0}" sibTransId="{6BF13567-8296-4C7C-8D79-8D018A185082}"/>
    <dgm:cxn modelId="{1C4A89D5-CCF0-4417-82CB-61F70F35579C}" type="presOf" srcId="{C372F295-FF5C-42F6-9BD3-F2D3117B16E9}" destId="{2CAD338D-5349-465B-A47D-315DE9705F6F}" srcOrd="0" destOrd="0" presId="urn:microsoft.com/office/officeart/2008/layout/LinedList"/>
    <dgm:cxn modelId="{442D2CE9-D4CA-4258-B452-CAD7A75A7F5E}" type="presOf" srcId="{919A562D-9106-4B00-AE40-EA3119D50C0B}" destId="{7EDF1665-0766-4DAC-A661-CB429F35328B}" srcOrd="0" destOrd="0" presId="urn:microsoft.com/office/officeart/2008/layout/LinedList"/>
    <dgm:cxn modelId="{D13004F3-0C45-432E-B129-D545831056E0}" type="presOf" srcId="{71675EE8-552A-49AE-B4FA-B3FEDE136490}" destId="{D16D3E03-2720-4570-A8EF-5DB19F7E3BF6}" srcOrd="0" destOrd="0" presId="urn:microsoft.com/office/officeart/2008/layout/LinedList"/>
    <dgm:cxn modelId="{E3020C9A-EB53-432B-B1A5-149F2E0F4512}" type="presParOf" srcId="{2CAD338D-5349-465B-A47D-315DE9705F6F}" destId="{C6A868A4-6461-4F27-8EC3-045FF728C47F}" srcOrd="0" destOrd="0" presId="urn:microsoft.com/office/officeart/2008/layout/LinedList"/>
    <dgm:cxn modelId="{F8A38DB2-7288-4CB3-A322-0CECF5D33F37}" type="presParOf" srcId="{2CAD338D-5349-465B-A47D-315DE9705F6F}" destId="{A2579EDA-FCB7-464C-B1D5-D1D645DD4461}" srcOrd="1" destOrd="0" presId="urn:microsoft.com/office/officeart/2008/layout/LinedList"/>
    <dgm:cxn modelId="{AE8F2FD0-C4EB-42B3-B0B2-B66123D19BE3}" type="presParOf" srcId="{A2579EDA-FCB7-464C-B1D5-D1D645DD4461}" destId="{D74D59AA-582D-4B80-B19E-0DC28FC0F597}" srcOrd="0" destOrd="0" presId="urn:microsoft.com/office/officeart/2008/layout/LinedList"/>
    <dgm:cxn modelId="{0C2E67F8-8EF6-4D0D-9F7C-B1067B5BD128}" type="presParOf" srcId="{A2579EDA-FCB7-464C-B1D5-D1D645DD4461}" destId="{2CB05EBB-D788-4803-A204-EABAF9920845}" srcOrd="1" destOrd="0" presId="urn:microsoft.com/office/officeart/2008/layout/LinedList"/>
    <dgm:cxn modelId="{1541D010-8F87-4F30-AE58-7DFF536AC478}" type="presParOf" srcId="{2CB05EBB-D788-4803-A204-EABAF9920845}" destId="{C9CCA344-D2DE-415A-B29F-36275DDF967B}" srcOrd="0" destOrd="0" presId="urn:microsoft.com/office/officeart/2008/layout/LinedList"/>
    <dgm:cxn modelId="{A170446B-4A06-4743-8ABC-70E539D5DFD5}" type="presParOf" srcId="{2CB05EBB-D788-4803-A204-EABAF9920845}" destId="{A1DCB189-546B-4DDA-818E-FC82BB62C26E}" srcOrd="1" destOrd="0" presId="urn:microsoft.com/office/officeart/2008/layout/LinedList"/>
    <dgm:cxn modelId="{195D32BE-D6B8-486D-B504-62A79A451FE7}" type="presParOf" srcId="{A1DCB189-546B-4DDA-818E-FC82BB62C26E}" destId="{1EF79144-C247-4F98-B333-1AC775C86919}" srcOrd="0" destOrd="0" presId="urn:microsoft.com/office/officeart/2008/layout/LinedList"/>
    <dgm:cxn modelId="{44B3B694-1709-4AB2-9DCA-FFEE531CA493}" type="presParOf" srcId="{A1DCB189-546B-4DDA-818E-FC82BB62C26E}" destId="{5BC65A8F-8208-4EFE-9881-02EAB733DCC2}" srcOrd="1" destOrd="0" presId="urn:microsoft.com/office/officeart/2008/layout/LinedList"/>
    <dgm:cxn modelId="{3AB59AA5-53BE-4073-A1CA-B824ECADBCF5}" type="presParOf" srcId="{A1DCB189-546B-4DDA-818E-FC82BB62C26E}" destId="{D2313771-D519-4FA6-B04F-7FF478D7547A}" srcOrd="2" destOrd="0" presId="urn:microsoft.com/office/officeart/2008/layout/LinedList"/>
    <dgm:cxn modelId="{4EB8C491-6241-47FF-B959-43CC8C0E7EC1}" type="presParOf" srcId="{2CB05EBB-D788-4803-A204-EABAF9920845}" destId="{519DFDD8-89D6-4946-9969-882CCAD0909D}" srcOrd="2" destOrd="0" presId="urn:microsoft.com/office/officeart/2008/layout/LinedList"/>
    <dgm:cxn modelId="{06F71C88-92B1-491E-BFA3-DAFD711CE64B}" type="presParOf" srcId="{2CB05EBB-D788-4803-A204-EABAF9920845}" destId="{773B4C2A-EF6D-4313-95F6-FAD20D42ACA3}" srcOrd="3" destOrd="0" presId="urn:microsoft.com/office/officeart/2008/layout/LinedList"/>
    <dgm:cxn modelId="{7E1BC2CC-CD31-4A01-A3BB-DDD7352BFCC1}" type="presParOf" srcId="{2CB05EBB-D788-4803-A204-EABAF9920845}" destId="{F38067B9-1999-4EB9-869E-11A77B7F9497}" srcOrd="4" destOrd="0" presId="urn:microsoft.com/office/officeart/2008/layout/LinedList"/>
    <dgm:cxn modelId="{E8E9AFF9-3257-41F2-A0AB-F30F637BD1EA}" type="presParOf" srcId="{F38067B9-1999-4EB9-869E-11A77B7F9497}" destId="{087E52A5-DBAE-4C7F-8FA4-E33E1D0FFD25}" srcOrd="0" destOrd="0" presId="urn:microsoft.com/office/officeart/2008/layout/LinedList"/>
    <dgm:cxn modelId="{0337AD38-2C75-4857-BCA4-64F298627817}" type="presParOf" srcId="{F38067B9-1999-4EB9-869E-11A77B7F9497}" destId="{B9DF2A4E-20A4-4D51-8E8D-871055F660DC}" srcOrd="1" destOrd="0" presId="urn:microsoft.com/office/officeart/2008/layout/LinedList"/>
    <dgm:cxn modelId="{FEF669B1-E1E6-41F8-A078-AC03D8254376}" type="presParOf" srcId="{F38067B9-1999-4EB9-869E-11A77B7F9497}" destId="{EEE81519-3C48-4D81-B2FF-7F5A196B435E}" srcOrd="2" destOrd="0" presId="urn:microsoft.com/office/officeart/2008/layout/LinedList"/>
    <dgm:cxn modelId="{E223E9AA-3233-4282-9DDA-CBC52E99ADC3}" type="presParOf" srcId="{2CB05EBB-D788-4803-A204-EABAF9920845}" destId="{A069DA9C-7FFB-4B1F-BC4F-C6201F084612}" srcOrd="5" destOrd="0" presId="urn:microsoft.com/office/officeart/2008/layout/LinedList"/>
    <dgm:cxn modelId="{08D6C81C-D012-43F3-BFBF-68055F931EFD}" type="presParOf" srcId="{2CB05EBB-D788-4803-A204-EABAF9920845}" destId="{94C9BC89-6893-4802-B535-2C5FE8F13BAD}" srcOrd="6" destOrd="0" presId="urn:microsoft.com/office/officeart/2008/layout/LinedList"/>
    <dgm:cxn modelId="{28BD1B97-D64C-42D8-B656-D959225646DE}" type="presParOf" srcId="{2CB05EBB-D788-4803-A204-EABAF9920845}" destId="{96F653BC-5D02-4FC7-822F-9DCBA4D73F96}" srcOrd="7" destOrd="0" presId="urn:microsoft.com/office/officeart/2008/layout/LinedList"/>
    <dgm:cxn modelId="{86233C5A-EA9C-45F5-8F03-CAD6E63D9A75}" type="presParOf" srcId="{96F653BC-5D02-4FC7-822F-9DCBA4D73F96}" destId="{C778A335-30E3-439A-BEE1-2CD422BC470E}" srcOrd="0" destOrd="0" presId="urn:microsoft.com/office/officeart/2008/layout/LinedList"/>
    <dgm:cxn modelId="{A1F04E3B-A716-4772-8F2A-431B0AC8E1FB}" type="presParOf" srcId="{96F653BC-5D02-4FC7-822F-9DCBA4D73F96}" destId="{D16D3E03-2720-4570-A8EF-5DB19F7E3BF6}" srcOrd="1" destOrd="0" presId="urn:microsoft.com/office/officeart/2008/layout/LinedList"/>
    <dgm:cxn modelId="{0E23E5AA-B286-4F50-BFFF-B30D0A7BF193}" type="presParOf" srcId="{96F653BC-5D02-4FC7-822F-9DCBA4D73F96}" destId="{EE9BB872-0765-4A84-9987-D223C674824B}" srcOrd="2" destOrd="0" presId="urn:microsoft.com/office/officeart/2008/layout/LinedList"/>
    <dgm:cxn modelId="{E72BFD3E-8608-4245-93A9-956D3EBA76D1}" type="presParOf" srcId="{2CB05EBB-D788-4803-A204-EABAF9920845}" destId="{55687CDB-7B78-48EC-9BB2-B4D65BBE0BBC}" srcOrd="8" destOrd="0" presId="urn:microsoft.com/office/officeart/2008/layout/LinedList"/>
    <dgm:cxn modelId="{A7CFBDFE-63F7-46D3-955A-084515A82F7B}" type="presParOf" srcId="{2CB05EBB-D788-4803-A204-EABAF9920845}" destId="{B8776F85-2DFB-4B60-B3E5-E19D50591335}" srcOrd="9" destOrd="0" presId="urn:microsoft.com/office/officeart/2008/layout/LinedList"/>
    <dgm:cxn modelId="{37C0E37D-C4EC-4375-93FF-03C37CB0BE24}" type="presParOf" srcId="{2CB05EBB-D788-4803-A204-EABAF9920845}" destId="{27BD5EDC-D8C2-4CAC-BB5D-9119E0AF77B4}" srcOrd="10" destOrd="0" presId="urn:microsoft.com/office/officeart/2008/layout/LinedList"/>
    <dgm:cxn modelId="{1EC0A85E-9E88-4D9F-9F79-525A16DC6639}" type="presParOf" srcId="{27BD5EDC-D8C2-4CAC-BB5D-9119E0AF77B4}" destId="{C6CC9744-582F-4066-B919-DA7348FCD8C2}" srcOrd="0" destOrd="0" presId="urn:microsoft.com/office/officeart/2008/layout/LinedList"/>
    <dgm:cxn modelId="{BDC3E488-417E-42CD-BB5C-2787601E3D89}" type="presParOf" srcId="{27BD5EDC-D8C2-4CAC-BB5D-9119E0AF77B4}" destId="{7EDF1665-0766-4DAC-A661-CB429F35328B}" srcOrd="1" destOrd="0" presId="urn:microsoft.com/office/officeart/2008/layout/LinedList"/>
    <dgm:cxn modelId="{0C17663F-3640-4222-B321-C19B38432010}" type="presParOf" srcId="{27BD5EDC-D8C2-4CAC-BB5D-9119E0AF77B4}" destId="{1EEB1D5C-6B13-4422-B3B0-AABD3F51C536}" srcOrd="2" destOrd="0" presId="urn:microsoft.com/office/officeart/2008/layout/LinedList"/>
    <dgm:cxn modelId="{F26C2598-1F35-4B30-9FB7-D3008326178A}" type="presParOf" srcId="{2CB05EBB-D788-4803-A204-EABAF9920845}" destId="{CF44B855-6A5A-418E-B82E-E3E4A5D82567}" srcOrd="11" destOrd="0" presId="urn:microsoft.com/office/officeart/2008/layout/LinedList"/>
    <dgm:cxn modelId="{25A7577D-47B2-4FD8-96DB-A2D0ED499995}" type="presParOf" srcId="{2CB05EBB-D788-4803-A204-EABAF9920845}" destId="{B03C7DC5-71C6-48BB-B5B5-032EA4129852}" srcOrd="12"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A868A4-6461-4F27-8EC3-045FF728C47F}">
      <dsp:nvSpPr>
        <dsp:cNvPr id="0" name=""/>
        <dsp:cNvSpPr/>
      </dsp:nvSpPr>
      <dsp:spPr>
        <a:xfrm>
          <a:off x="0" y="2122"/>
          <a:ext cx="7699683"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74D59AA-582D-4B80-B19E-0DC28FC0F597}">
      <dsp:nvSpPr>
        <dsp:cNvPr id="0" name=""/>
        <dsp:cNvSpPr/>
      </dsp:nvSpPr>
      <dsp:spPr>
        <a:xfrm>
          <a:off x="0" y="2122"/>
          <a:ext cx="1395906" cy="43423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lv-LV" sz="1600" b="1" kern="1200" dirty="0">
              <a:solidFill>
                <a:srgbClr val="5E6175"/>
              </a:solidFill>
              <a:latin typeface="Arial" panose="020B0604020202020204" pitchFamily="34" charset="0"/>
              <a:cs typeface="Arial" panose="020B0604020202020204" pitchFamily="34" charset="0"/>
            </a:rPr>
            <a:t>Galvenie izvērtējuma jautājumi</a:t>
          </a:r>
          <a:endParaRPr lang="en-GB" sz="1600" b="1" kern="1200" dirty="0">
            <a:solidFill>
              <a:srgbClr val="5E6175"/>
            </a:solidFill>
            <a:latin typeface="Arial" panose="020B0604020202020204" pitchFamily="34" charset="0"/>
            <a:cs typeface="Arial" panose="020B0604020202020204" pitchFamily="34" charset="0"/>
          </a:endParaRPr>
        </a:p>
      </dsp:txBody>
      <dsp:txXfrm>
        <a:off x="0" y="2122"/>
        <a:ext cx="1395906" cy="4342331"/>
      </dsp:txXfrm>
    </dsp:sp>
    <dsp:sp modelId="{5BC65A8F-8208-4EFE-9881-02EAB733DCC2}">
      <dsp:nvSpPr>
        <dsp:cNvPr id="0" name=""/>
        <dsp:cNvSpPr/>
      </dsp:nvSpPr>
      <dsp:spPr>
        <a:xfrm>
          <a:off x="1511401" y="53168"/>
          <a:ext cx="6044251" cy="10209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just" defTabSz="622300">
            <a:lnSpc>
              <a:spcPct val="90000"/>
            </a:lnSpc>
            <a:spcBef>
              <a:spcPct val="0"/>
            </a:spcBef>
            <a:spcAft>
              <a:spcPct val="35000"/>
            </a:spcAft>
            <a:buNone/>
          </a:pPr>
          <a:r>
            <a:rPr lang="lv-LV" sz="1400" kern="1200" dirty="0">
              <a:solidFill>
                <a:srgbClr val="5E6175"/>
              </a:solidFill>
              <a:latin typeface="Arial" panose="020B0604020202020204" pitchFamily="34" charset="0"/>
              <a:cs typeface="Arial" panose="020B0604020202020204" pitchFamily="34" charset="0"/>
            </a:rPr>
            <a:t>Vai </a:t>
          </a:r>
          <a:r>
            <a:rPr lang="lv-LV" sz="1600" kern="1200" dirty="0">
              <a:solidFill>
                <a:srgbClr val="5E6175"/>
              </a:solidFill>
              <a:latin typeface="Arial" panose="020B0604020202020204" pitchFamily="34" charset="0"/>
              <a:cs typeface="Arial" panose="020B0604020202020204" pitchFamily="34" charset="0"/>
            </a:rPr>
            <a:t>un cik lielā mērā ES fondu atbalsts programmas prioritāšu ietvaros ir veicinājis nacionālās politikas plānošanas dokumentos noteikto mērķu sasniegšanu attiecībā uz izglītības sistēmu Latvijā?</a:t>
          </a:r>
          <a:endParaRPr lang="en-GB" sz="1600" kern="1200" dirty="0">
            <a:solidFill>
              <a:srgbClr val="5E6175"/>
            </a:solidFill>
            <a:latin typeface="Arial" panose="020B0604020202020204" pitchFamily="34" charset="0"/>
            <a:cs typeface="Arial" panose="020B0604020202020204" pitchFamily="34" charset="0"/>
          </a:endParaRPr>
        </a:p>
      </dsp:txBody>
      <dsp:txXfrm>
        <a:off x="1511401" y="53168"/>
        <a:ext cx="6044251" cy="1020914"/>
      </dsp:txXfrm>
    </dsp:sp>
    <dsp:sp modelId="{519DFDD8-89D6-4946-9969-882CCAD0909D}">
      <dsp:nvSpPr>
        <dsp:cNvPr id="0" name=""/>
        <dsp:cNvSpPr/>
      </dsp:nvSpPr>
      <dsp:spPr>
        <a:xfrm>
          <a:off x="1395906" y="917576"/>
          <a:ext cx="615974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DF2A4E-20A4-4D51-8E8D-871055F660DC}">
      <dsp:nvSpPr>
        <dsp:cNvPr id="0" name=""/>
        <dsp:cNvSpPr/>
      </dsp:nvSpPr>
      <dsp:spPr>
        <a:xfrm>
          <a:off x="1511401" y="989581"/>
          <a:ext cx="6044251" cy="10209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just" defTabSz="711200">
            <a:lnSpc>
              <a:spcPct val="90000"/>
            </a:lnSpc>
            <a:spcBef>
              <a:spcPct val="0"/>
            </a:spcBef>
            <a:spcAft>
              <a:spcPct val="35000"/>
            </a:spcAft>
            <a:buNone/>
          </a:pPr>
          <a:r>
            <a:rPr lang="lv-LV" sz="1600" kern="1200" dirty="0">
              <a:solidFill>
                <a:srgbClr val="5E6175"/>
              </a:solidFill>
              <a:latin typeface="Arial" panose="020B0604020202020204" pitchFamily="34" charset="0"/>
              <a:cs typeface="Arial" panose="020B0604020202020204" pitchFamily="34" charset="0"/>
            </a:rPr>
            <a:t>Kādas ir faktiskās gala labuma guvēju grupas; vai un kādā veidā atbalsts ir uzlabojis šo grupu situāciju darba tirgū kopā un dalījumā pa dzimumiem, izglītības līmeni, vecumu un nodarbinātības veidu?</a:t>
          </a:r>
          <a:endParaRPr lang="en-GB" sz="1600" kern="1200" dirty="0">
            <a:solidFill>
              <a:srgbClr val="5E6175"/>
            </a:solidFill>
            <a:latin typeface="Arial" panose="020B0604020202020204" pitchFamily="34" charset="0"/>
            <a:cs typeface="Arial" panose="020B0604020202020204" pitchFamily="34" charset="0"/>
          </a:endParaRPr>
        </a:p>
      </dsp:txBody>
      <dsp:txXfrm>
        <a:off x="1511401" y="989581"/>
        <a:ext cx="6044251" cy="1020914"/>
      </dsp:txXfrm>
    </dsp:sp>
    <dsp:sp modelId="{A069DA9C-7FFB-4B1F-BC4F-C6201F084612}">
      <dsp:nvSpPr>
        <dsp:cNvPr id="0" name=""/>
        <dsp:cNvSpPr/>
      </dsp:nvSpPr>
      <dsp:spPr>
        <a:xfrm>
          <a:off x="1395906" y="1925688"/>
          <a:ext cx="615974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16D3E03-2720-4570-A8EF-5DB19F7E3BF6}">
      <dsp:nvSpPr>
        <dsp:cNvPr id="0" name=""/>
        <dsp:cNvSpPr/>
      </dsp:nvSpPr>
      <dsp:spPr>
        <a:xfrm>
          <a:off x="1511401" y="1925688"/>
          <a:ext cx="6044251" cy="10209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just" defTabSz="711200">
            <a:lnSpc>
              <a:spcPct val="90000"/>
            </a:lnSpc>
            <a:spcBef>
              <a:spcPct val="0"/>
            </a:spcBef>
            <a:spcAft>
              <a:spcPct val="35000"/>
            </a:spcAft>
            <a:buNone/>
          </a:pPr>
          <a:r>
            <a:rPr lang="lv-LV" sz="1600" kern="1200" dirty="0">
              <a:solidFill>
                <a:srgbClr val="5E6175"/>
              </a:solidFill>
              <a:latin typeface="Arial" panose="020B0604020202020204" pitchFamily="34" charset="0"/>
              <a:cs typeface="Arial" panose="020B0604020202020204" pitchFamily="34" charset="0"/>
            </a:rPr>
            <a:t>Cik lielā mērā ieguldījumi 8.PV bijuši savstarpēji saskaņoti; vai un kādas ārpus 8.PV projektiem tika īstenotas līdzīgas investīcijas ar līdzīgu mērķi; vai 8.PV investīcijas ir savstarpēji papildinošas ar citiem darbības programmas projektiem?</a:t>
          </a:r>
          <a:endParaRPr lang="en-GB" sz="1600" kern="1200" dirty="0">
            <a:solidFill>
              <a:srgbClr val="5E6175"/>
            </a:solidFill>
            <a:latin typeface="Arial" panose="020B0604020202020204" pitchFamily="34" charset="0"/>
            <a:cs typeface="Arial" panose="020B0604020202020204" pitchFamily="34" charset="0"/>
          </a:endParaRPr>
        </a:p>
      </dsp:txBody>
      <dsp:txXfrm>
        <a:off x="1511401" y="1925688"/>
        <a:ext cx="6044251" cy="1020914"/>
      </dsp:txXfrm>
    </dsp:sp>
    <dsp:sp modelId="{55687CDB-7B78-48EC-9BB2-B4D65BBE0BBC}">
      <dsp:nvSpPr>
        <dsp:cNvPr id="0" name=""/>
        <dsp:cNvSpPr/>
      </dsp:nvSpPr>
      <dsp:spPr>
        <a:xfrm>
          <a:off x="1395906" y="2861792"/>
          <a:ext cx="615974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EDF1665-0766-4DAC-A661-CB429F35328B}">
      <dsp:nvSpPr>
        <dsp:cNvPr id="0" name=""/>
        <dsp:cNvSpPr/>
      </dsp:nvSpPr>
      <dsp:spPr>
        <a:xfrm>
          <a:off x="1511401" y="2933800"/>
          <a:ext cx="6044251" cy="10209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just" defTabSz="711200">
            <a:lnSpc>
              <a:spcPct val="90000"/>
            </a:lnSpc>
            <a:spcBef>
              <a:spcPct val="0"/>
            </a:spcBef>
            <a:spcAft>
              <a:spcPct val="35000"/>
            </a:spcAft>
            <a:buNone/>
          </a:pPr>
          <a:r>
            <a:rPr lang="lv-LV" sz="1600" kern="1200" dirty="0">
              <a:solidFill>
                <a:srgbClr val="5E6175"/>
              </a:solidFill>
              <a:latin typeface="Arial" panose="020B0604020202020204" pitchFamily="34" charset="0"/>
              <a:cs typeface="Arial" panose="020B0604020202020204" pitchFamily="34" charset="0"/>
            </a:rPr>
            <a:t>Kādas ir projektu ieviešanā izmantoto pieeju priekšrocības un trūkumi, kāds ir administratīvais slogs projekta īstenošanas un </a:t>
          </a:r>
          <a:r>
            <a:rPr lang="lv-LV" sz="1600" kern="1200" dirty="0" err="1">
              <a:solidFill>
                <a:srgbClr val="5E6175"/>
              </a:solidFill>
              <a:latin typeface="Arial" panose="020B0604020202020204" pitchFamily="34" charset="0"/>
              <a:cs typeface="Arial" panose="020B0604020202020204" pitchFamily="34" charset="0"/>
            </a:rPr>
            <a:t>pēcuzraudzības</a:t>
          </a:r>
          <a:r>
            <a:rPr lang="lv-LV" sz="1600" kern="1200" dirty="0">
              <a:solidFill>
                <a:srgbClr val="5E6175"/>
              </a:solidFill>
              <a:latin typeface="Arial" panose="020B0604020202020204" pitchFamily="34" charset="0"/>
              <a:cs typeface="Arial" panose="020B0604020202020204" pitchFamily="34" charset="0"/>
            </a:rPr>
            <a:t> stadijā, vai un kā projektu ieviešanu ietekmēja izmaiņas specifisko atbalsta mērķu īstenošanas normatīvajos aktos?</a:t>
          </a:r>
          <a:endParaRPr lang="en-GB" sz="1600" kern="1200" dirty="0">
            <a:solidFill>
              <a:srgbClr val="5E6175"/>
            </a:solidFill>
            <a:latin typeface="Arial" panose="020B0604020202020204" pitchFamily="34" charset="0"/>
            <a:cs typeface="Arial" panose="020B0604020202020204" pitchFamily="34" charset="0"/>
          </a:endParaRPr>
        </a:p>
      </dsp:txBody>
      <dsp:txXfrm>
        <a:off x="1511401" y="2933800"/>
        <a:ext cx="6044251" cy="1020914"/>
      </dsp:txXfrm>
    </dsp:sp>
    <dsp:sp modelId="{CF44B855-6A5A-418E-B82E-E3E4A5D82567}">
      <dsp:nvSpPr>
        <dsp:cNvPr id="0" name=""/>
        <dsp:cNvSpPr/>
      </dsp:nvSpPr>
      <dsp:spPr>
        <a:xfrm>
          <a:off x="1395906" y="4085928"/>
          <a:ext cx="615974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v-LV"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BB21FF-FD7C-4820-AE1A-C150E27086F9}" type="datetimeFigureOut">
              <a:rPr lang="lv-LV" smtClean="0"/>
              <a:t>07.07.2023</a:t>
            </a:fld>
            <a:endParaRPr lang="lv-LV"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lv-LV"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v-LV"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42C50B-2323-40ED-8004-95C6B5AB537F}" type="slidenum">
              <a:rPr lang="lv-LV" smtClean="0"/>
              <a:t>‹#›</a:t>
            </a:fld>
            <a:endParaRPr lang="lv-LV" dirty="0"/>
          </a:p>
        </p:txBody>
      </p:sp>
    </p:spTree>
    <p:extLst>
      <p:ext uri="{BB962C8B-B14F-4D97-AF65-F5344CB8AC3E}">
        <p14:creationId xmlns:p14="http://schemas.microsoft.com/office/powerpoint/2010/main" val="34762089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42C50B-2323-40ED-8004-95C6B5AB537F}" type="slidenum">
              <a:rPr kumimoji="0" lang="lv-LV"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lv-LV"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0808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42C50B-2323-40ED-8004-95C6B5AB537F}" type="slidenum">
              <a:rPr lang="lv-LV" smtClean="0"/>
              <a:t>2</a:t>
            </a:fld>
            <a:endParaRPr lang="lv-LV" dirty="0"/>
          </a:p>
        </p:txBody>
      </p:sp>
    </p:spTree>
    <p:extLst>
      <p:ext uri="{BB962C8B-B14F-4D97-AF65-F5344CB8AC3E}">
        <p14:creationId xmlns:p14="http://schemas.microsoft.com/office/powerpoint/2010/main" val="13047930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442C50B-2323-40ED-8004-95C6B5AB537F}" type="slidenum">
              <a:rPr lang="lv-LV" smtClean="0"/>
              <a:t>3</a:t>
            </a:fld>
            <a:endParaRPr lang="lv-LV" dirty="0"/>
          </a:p>
        </p:txBody>
      </p:sp>
    </p:spTree>
    <p:extLst>
      <p:ext uri="{BB962C8B-B14F-4D97-AF65-F5344CB8AC3E}">
        <p14:creationId xmlns:p14="http://schemas.microsoft.com/office/powerpoint/2010/main" val="14814640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442C50B-2323-40ED-8004-95C6B5AB537F}" type="slidenum">
              <a:rPr lang="lv-LV" smtClean="0"/>
              <a:t>4</a:t>
            </a:fld>
            <a:endParaRPr lang="lv-LV" dirty="0"/>
          </a:p>
        </p:txBody>
      </p:sp>
    </p:spTree>
    <p:extLst>
      <p:ext uri="{BB962C8B-B14F-4D97-AF65-F5344CB8AC3E}">
        <p14:creationId xmlns:p14="http://schemas.microsoft.com/office/powerpoint/2010/main" val="16215345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442C50B-2323-40ED-8004-95C6B5AB537F}" type="slidenum">
              <a:rPr lang="lv-LV" smtClean="0"/>
              <a:t>18</a:t>
            </a:fld>
            <a:endParaRPr lang="lv-LV"/>
          </a:p>
        </p:txBody>
      </p:sp>
    </p:spTree>
    <p:extLst>
      <p:ext uri="{BB962C8B-B14F-4D97-AF65-F5344CB8AC3E}">
        <p14:creationId xmlns:p14="http://schemas.microsoft.com/office/powerpoint/2010/main" val="1078731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lv-LV"/>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lv-LV"/>
          </a:p>
        </p:txBody>
      </p:sp>
      <p:sp>
        <p:nvSpPr>
          <p:cNvPr id="4" name="Date Placeholder 3"/>
          <p:cNvSpPr>
            <a:spLocks noGrp="1"/>
          </p:cNvSpPr>
          <p:nvPr>
            <p:ph type="dt" sz="half" idx="10"/>
          </p:nvPr>
        </p:nvSpPr>
        <p:spPr/>
        <p:txBody>
          <a:bodyPr/>
          <a:lstStyle/>
          <a:p>
            <a:fld id="{AAD973FA-E6A3-4C88-A954-814A9903D691}" type="datetime1">
              <a:rPr lang="lv-LV" smtClean="0"/>
              <a:t>07.07.2023</a:t>
            </a:fld>
            <a:endParaRPr lang="lv-LV" dirty="0"/>
          </a:p>
        </p:txBody>
      </p:sp>
      <p:sp>
        <p:nvSpPr>
          <p:cNvPr id="5" name="Footer Placeholder 4"/>
          <p:cNvSpPr>
            <a:spLocks noGrp="1"/>
          </p:cNvSpPr>
          <p:nvPr>
            <p:ph type="ftr" sz="quarter" idx="11"/>
          </p:nvPr>
        </p:nvSpPr>
        <p:spPr/>
        <p:txBody>
          <a:bodyPr/>
          <a:lstStyle/>
          <a:p>
            <a:endParaRPr lang="lv-LV" dirty="0"/>
          </a:p>
        </p:txBody>
      </p:sp>
      <p:sp>
        <p:nvSpPr>
          <p:cNvPr id="6" name="Slide Number Placeholder 5"/>
          <p:cNvSpPr>
            <a:spLocks noGrp="1"/>
          </p:cNvSpPr>
          <p:nvPr>
            <p:ph type="sldNum" sz="quarter" idx="12"/>
          </p:nvPr>
        </p:nvSpPr>
        <p:spPr/>
        <p:txBody>
          <a:bodyPr/>
          <a:lstStyle/>
          <a:p>
            <a:fld id="{613B3327-3CE6-4DD5-A391-0AF637BE942A}" type="slidenum">
              <a:rPr lang="lv-LV" smtClean="0"/>
              <a:t>‹#›</a:t>
            </a:fld>
            <a:endParaRPr lang="lv-LV" dirty="0"/>
          </a:p>
        </p:txBody>
      </p:sp>
    </p:spTree>
    <p:extLst>
      <p:ext uri="{BB962C8B-B14F-4D97-AF65-F5344CB8AC3E}">
        <p14:creationId xmlns:p14="http://schemas.microsoft.com/office/powerpoint/2010/main" val="3091547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10"/>
          </p:nvPr>
        </p:nvSpPr>
        <p:spPr/>
        <p:txBody>
          <a:bodyPr/>
          <a:lstStyle/>
          <a:p>
            <a:fld id="{D3268672-264C-4183-A8AE-DE79A79A1CAC}" type="datetime1">
              <a:rPr lang="lv-LV" smtClean="0"/>
              <a:t>07.07.2023</a:t>
            </a:fld>
            <a:endParaRPr lang="lv-LV" dirty="0"/>
          </a:p>
        </p:txBody>
      </p:sp>
      <p:sp>
        <p:nvSpPr>
          <p:cNvPr id="5" name="Footer Placeholder 4"/>
          <p:cNvSpPr>
            <a:spLocks noGrp="1"/>
          </p:cNvSpPr>
          <p:nvPr>
            <p:ph type="ftr" sz="quarter" idx="11"/>
          </p:nvPr>
        </p:nvSpPr>
        <p:spPr/>
        <p:txBody>
          <a:bodyPr/>
          <a:lstStyle/>
          <a:p>
            <a:endParaRPr lang="lv-LV" dirty="0"/>
          </a:p>
        </p:txBody>
      </p:sp>
      <p:sp>
        <p:nvSpPr>
          <p:cNvPr id="6" name="Slide Number Placeholder 5"/>
          <p:cNvSpPr>
            <a:spLocks noGrp="1"/>
          </p:cNvSpPr>
          <p:nvPr>
            <p:ph type="sldNum" sz="quarter" idx="12"/>
          </p:nvPr>
        </p:nvSpPr>
        <p:spPr/>
        <p:txBody>
          <a:bodyPr/>
          <a:lstStyle/>
          <a:p>
            <a:fld id="{613B3327-3CE6-4DD5-A391-0AF637BE942A}" type="slidenum">
              <a:rPr lang="lv-LV" smtClean="0"/>
              <a:t>‹#›</a:t>
            </a:fld>
            <a:endParaRPr lang="lv-LV" dirty="0"/>
          </a:p>
        </p:txBody>
      </p:sp>
    </p:spTree>
    <p:extLst>
      <p:ext uri="{BB962C8B-B14F-4D97-AF65-F5344CB8AC3E}">
        <p14:creationId xmlns:p14="http://schemas.microsoft.com/office/powerpoint/2010/main" val="4147721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lv-LV"/>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10"/>
          </p:nvPr>
        </p:nvSpPr>
        <p:spPr/>
        <p:txBody>
          <a:bodyPr/>
          <a:lstStyle/>
          <a:p>
            <a:fld id="{2B445C9F-6D1E-4C44-B122-88C8AC33E7D0}" type="datetime1">
              <a:rPr lang="lv-LV" smtClean="0"/>
              <a:t>07.07.2023</a:t>
            </a:fld>
            <a:endParaRPr lang="lv-LV" dirty="0"/>
          </a:p>
        </p:txBody>
      </p:sp>
      <p:sp>
        <p:nvSpPr>
          <p:cNvPr id="5" name="Footer Placeholder 4"/>
          <p:cNvSpPr>
            <a:spLocks noGrp="1"/>
          </p:cNvSpPr>
          <p:nvPr>
            <p:ph type="ftr" sz="quarter" idx="11"/>
          </p:nvPr>
        </p:nvSpPr>
        <p:spPr/>
        <p:txBody>
          <a:bodyPr/>
          <a:lstStyle/>
          <a:p>
            <a:endParaRPr lang="lv-LV" dirty="0"/>
          </a:p>
        </p:txBody>
      </p:sp>
      <p:sp>
        <p:nvSpPr>
          <p:cNvPr id="6" name="Slide Number Placeholder 5"/>
          <p:cNvSpPr>
            <a:spLocks noGrp="1"/>
          </p:cNvSpPr>
          <p:nvPr>
            <p:ph type="sldNum" sz="quarter" idx="12"/>
          </p:nvPr>
        </p:nvSpPr>
        <p:spPr/>
        <p:txBody>
          <a:bodyPr/>
          <a:lstStyle/>
          <a:p>
            <a:fld id="{613B3327-3CE6-4DD5-A391-0AF637BE942A}" type="slidenum">
              <a:rPr lang="lv-LV" smtClean="0"/>
              <a:t>‹#›</a:t>
            </a:fld>
            <a:endParaRPr lang="lv-LV" dirty="0"/>
          </a:p>
        </p:txBody>
      </p:sp>
    </p:spTree>
    <p:extLst>
      <p:ext uri="{BB962C8B-B14F-4D97-AF65-F5344CB8AC3E}">
        <p14:creationId xmlns:p14="http://schemas.microsoft.com/office/powerpoint/2010/main" val="3705942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10"/>
          </p:nvPr>
        </p:nvSpPr>
        <p:spPr/>
        <p:txBody>
          <a:bodyPr/>
          <a:lstStyle/>
          <a:p>
            <a:fld id="{8FD5C3F1-A276-4DE9-AEE3-BFCA2901DEFC}" type="datetime1">
              <a:rPr lang="lv-LV" smtClean="0"/>
              <a:t>07.07.2023</a:t>
            </a:fld>
            <a:endParaRPr lang="lv-LV" dirty="0"/>
          </a:p>
        </p:txBody>
      </p:sp>
      <p:sp>
        <p:nvSpPr>
          <p:cNvPr id="5" name="Footer Placeholder 4"/>
          <p:cNvSpPr>
            <a:spLocks noGrp="1"/>
          </p:cNvSpPr>
          <p:nvPr>
            <p:ph type="ftr" sz="quarter" idx="11"/>
          </p:nvPr>
        </p:nvSpPr>
        <p:spPr/>
        <p:txBody>
          <a:bodyPr/>
          <a:lstStyle/>
          <a:p>
            <a:endParaRPr lang="lv-LV" dirty="0"/>
          </a:p>
        </p:txBody>
      </p:sp>
      <p:sp>
        <p:nvSpPr>
          <p:cNvPr id="6" name="Slide Number Placeholder 5"/>
          <p:cNvSpPr>
            <a:spLocks noGrp="1"/>
          </p:cNvSpPr>
          <p:nvPr>
            <p:ph type="sldNum" sz="quarter" idx="12"/>
          </p:nvPr>
        </p:nvSpPr>
        <p:spPr/>
        <p:txBody>
          <a:bodyPr/>
          <a:lstStyle/>
          <a:p>
            <a:fld id="{613B3327-3CE6-4DD5-A391-0AF637BE942A}" type="slidenum">
              <a:rPr lang="lv-LV" smtClean="0"/>
              <a:t>‹#›</a:t>
            </a:fld>
            <a:endParaRPr lang="lv-LV" dirty="0"/>
          </a:p>
        </p:txBody>
      </p:sp>
    </p:spTree>
    <p:extLst>
      <p:ext uri="{BB962C8B-B14F-4D97-AF65-F5344CB8AC3E}">
        <p14:creationId xmlns:p14="http://schemas.microsoft.com/office/powerpoint/2010/main" val="2965278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lv-LV"/>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34C148-E4CE-424C-B591-65B453F50FE4}" type="datetime1">
              <a:rPr lang="lv-LV" smtClean="0"/>
              <a:t>07.07.2023</a:t>
            </a:fld>
            <a:endParaRPr lang="lv-LV" dirty="0"/>
          </a:p>
        </p:txBody>
      </p:sp>
      <p:sp>
        <p:nvSpPr>
          <p:cNvPr id="5" name="Footer Placeholder 4"/>
          <p:cNvSpPr>
            <a:spLocks noGrp="1"/>
          </p:cNvSpPr>
          <p:nvPr>
            <p:ph type="ftr" sz="quarter" idx="11"/>
          </p:nvPr>
        </p:nvSpPr>
        <p:spPr/>
        <p:txBody>
          <a:bodyPr/>
          <a:lstStyle/>
          <a:p>
            <a:endParaRPr lang="lv-LV" dirty="0"/>
          </a:p>
        </p:txBody>
      </p:sp>
      <p:sp>
        <p:nvSpPr>
          <p:cNvPr id="6" name="Slide Number Placeholder 5"/>
          <p:cNvSpPr>
            <a:spLocks noGrp="1"/>
          </p:cNvSpPr>
          <p:nvPr>
            <p:ph type="sldNum" sz="quarter" idx="12"/>
          </p:nvPr>
        </p:nvSpPr>
        <p:spPr/>
        <p:txBody>
          <a:bodyPr/>
          <a:lstStyle/>
          <a:p>
            <a:fld id="{613B3327-3CE6-4DD5-A391-0AF637BE942A}" type="slidenum">
              <a:rPr lang="lv-LV" smtClean="0"/>
              <a:t>‹#›</a:t>
            </a:fld>
            <a:endParaRPr lang="lv-LV" dirty="0"/>
          </a:p>
        </p:txBody>
      </p:sp>
    </p:spTree>
    <p:extLst>
      <p:ext uri="{BB962C8B-B14F-4D97-AF65-F5344CB8AC3E}">
        <p14:creationId xmlns:p14="http://schemas.microsoft.com/office/powerpoint/2010/main" val="1859533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Date Placeholder 4"/>
          <p:cNvSpPr>
            <a:spLocks noGrp="1"/>
          </p:cNvSpPr>
          <p:nvPr>
            <p:ph type="dt" sz="half" idx="10"/>
          </p:nvPr>
        </p:nvSpPr>
        <p:spPr/>
        <p:txBody>
          <a:bodyPr/>
          <a:lstStyle/>
          <a:p>
            <a:fld id="{520508CE-3D99-4ABE-BA69-6C9EE1A8E3E5}" type="datetime1">
              <a:rPr lang="lv-LV" smtClean="0"/>
              <a:t>07.07.2023</a:t>
            </a:fld>
            <a:endParaRPr lang="lv-LV" dirty="0"/>
          </a:p>
        </p:txBody>
      </p:sp>
      <p:sp>
        <p:nvSpPr>
          <p:cNvPr id="6" name="Footer Placeholder 5"/>
          <p:cNvSpPr>
            <a:spLocks noGrp="1"/>
          </p:cNvSpPr>
          <p:nvPr>
            <p:ph type="ftr" sz="quarter" idx="11"/>
          </p:nvPr>
        </p:nvSpPr>
        <p:spPr/>
        <p:txBody>
          <a:bodyPr/>
          <a:lstStyle/>
          <a:p>
            <a:endParaRPr lang="lv-LV" dirty="0"/>
          </a:p>
        </p:txBody>
      </p:sp>
      <p:sp>
        <p:nvSpPr>
          <p:cNvPr id="7" name="Slide Number Placeholder 6"/>
          <p:cNvSpPr>
            <a:spLocks noGrp="1"/>
          </p:cNvSpPr>
          <p:nvPr>
            <p:ph type="sldNum" sz="quarter" idx="12"/>
          </p:nvPr>
        </p:nvSpPr>
        <p:spPr/>
        <p:txBody>
          <a:bodyPr/>
          <a:lstStyle/>
          <a:p>
            <a:fld id="{613B3327-3CE6-4DD5-A391-0AF637BE942A}" type="slidenum">
              <a:rPr lang="lv-LV" smtClean="0"/>
              <a:t>‹#›</a:t>
            </a:fld>
            <a:endParaRPr lang="lv-LV" dirty="0"/>
          </a:p>
        </p:txBody>
      </p:sp>
    </p:spTree>
    <p:extLst>
      <p:ext uri="{BB962C8B-B14F-4D97-AF65-F5344CB8AC3E}">
        <p14:creationId xmlns:p14="http://schemas.microsoft.com/office/powerpoint/2010/main" val="691779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lv-LV"/>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7" name="Date Placeholder 6"/>
          <p:cNvSpPr>
            <a:spLocks noGrp="1"/>
          </p:cNvSpPr>
          <p:nvPr>
            <p:ph type="dt" sz="half" idx="10"/>
          </p:nvPr>
        </p:nvSpPr>
        <p:spPr/>
        <p:txBody>
          <a:bodyPr/>
          <a:lstStyle/>
          <a:p>
            <a:fld id="{D9F29624-CFA5-4C56-8D0E-52D2129BD2DC}" type="datetime1">
              <a:rPr lang="lv-LV" smtClean="0"/>
              <a:t>07.07.2023</a:t>
            </a:fld>
            <a:endParaRPr lang="lv-LV" dirty="0"/>
          </a:p>
        </p:txBody>
      </p:sp>
      <p:sp>
        <p:nvSpPr>
          <p:cNvPr id="8" name="Footer Placeholder 7"/>
          <p:cNvSpPr>
            <a:spLocks noGrp="1"/>
          </p:cNvSpPr>
          <p:nvPr>
            <p:ph type="ftr" sz="quarter" idx="11"/>
          </p:nvPr>
        </p:nvSpPr>
        <p:spPr/>
        <p:txBody>
          <a:bodyPr/>
          <a:lstStyle/>
          <a:p>
            <a:endParaRPr lang="lv-LV" dirty="0"/>
          </a:p>
        </p:txBody>
      </p:sp>
      <p:sp>
        <p:nvSpPr>
          <p:cNvPr id="9" name="Slide Number Placeholder 8"/>
          <p:cNvSpPr>
            <a:spLocks noGrp="1"/>
          </p:cNvSpPr>
          <p:nvPr>
            <p:ph type="sldNum" sz="quarter" idx="12"/>
          </p:nvPr>
        </p:nvSpPr>
        <p:spPr/>
        <p:txBody>
          <a:bodyPr/>
          <a:lstStyle/>
          <a:p>
            <a:fld id="{613B3327-3CE6-4DD5-A391-0AF637BE942A}" type="slidenum">
              <a:rPr lang="lv-LV" smtClean="0"/>
              <a:t>‹#›</a:t>
            </a:fld>
            <a:endParaRPr lang="lv-LV" dirty="0"/>
          </a:p>
        </p:txBody>
      </p:sp>
    </p:spTree>
    <p:extLst>
      <p:ext uri="{BB962C8B-B14F-4D97-AF65-F5344CB8AC3E}">
        <p14:creationId xmlns:p14="http://schemas.microsoft.com/office/powerpoint/2010/main" val="2372466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Date Placeholder 2"/>
          <p:cNvSpPr>
            <a:spLocks noGrp="1"/>
          </p:cNvSpPr>
          <p:nvPr>
            <p:ph type="dt" sz="half" idx="10"/>
          </p:nvPr>
        </p:nvSpPr>
        <p:spPr/>
        <p:txBody>
          <a:bodyPr/>
          <a:lstStyle/>
          <a:p>
            <a:fld id="{D65BB68F-1089-4CBC-B30D-C6824E2FADD0}" type="datetime1">
              <a:rPr lang="lv-LV" smtClean="0"/>
              <a:t>07.07.2023</a:t>
            </a:fld>
            <a:endParaRPr lang="lv-LV" dirty="0"/>
          </a:p>
        </p:txBody>
      </p:sp>
      <p:sp>
        <p:nvSpPr>
          <p:cNvPr id="4" name="Footer Placeholder 3"/>
          <p:cNvSpPr>
            <a:spLocks noGrp="1"/>
          </p:cNvSpPr>
          <p:nvPr>
            <p:ph type="ftr" sz="quarter" idx="11"/>
          </p:nvPr>
        </p:nvSpPr>
        <p:spPr/>
        <p:txBody>
          <a:bodyPr/>
          <a:lstStyle/>
          <a:p>
            <a:endParaRPr lang="lv-LV" dirty="0"/>
          </a:p>
        </p:txBody>
      </p:sp>
      <p:sp>
        <p:nvSpPr>
          <p:cNvPr id="5" name="Slide Number Placeholder 4"/>
          <p:cNvSpPr>
            <a:spLocks noGrp="1"/>
          </p:cNvSpPr>
          <p:nvPr>
            <p:ph type="sldNum" sz="quarter" idx="12"/>
          </p:nvPr>
        </p:nvSpPr>
        <p:spPr/>
        <p:txBody>
          <a:bodyPr/>
          <a:lstStyle/>
          <a:p>
            <a:fld id="{613B3327-3CE6-4DD5-A391-0AF637BE942A}" type="slidenum">
              <a:rPr lang="lv-LV" smtClean="0"/>
              <a:t>‹#›</a:t>
            </a:fld>
            <a:endParaRPr lang="lv-LV" dirty="0"/>
          </a:p>
        </p:txBody>
      </p:sp>
    </p:spTree>
    <p:extLst>
      <p:ext uri="{BB962C8B-B14F-4D97-AF65-F5344CB8AC3E}">
        <p14:creationId xmlns:p14="http://schemas.microsoft.com/office/powerpoint/2010/main" val="2454158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B8014E-311D-49D2-9983-C8DDEF98AD12}" type="datetime1">
              <a:rPr lang="lv-LV" smtClean="0"/>
              <a:t>07.07.2023</a:t>
            </a:fld>
            <a:endParaRPr lang="lv-LV" dirty="0"/>
          </a:p>
        </p:txBody>
      </p:sp>
      <p:sp>
        <p:nvSpPr>
          <p:cNvPr id="3" name="Footer Placeholder 2"/>
          <p:cNvSpPr>
            <a:spLocks noGrp="1"/>
          </p:cNvSpPr>
          <p:nvPr>
            <p:ph type="ftr" sz="quarter" idx="11"/>
          </p:nvPr>
        </p:nvSpPr>
        <p:spPr/>
        <p:txBody>
          <a:bodyPr/>
          <a:lstStyle/>
          <a:p>
            <a:endParaRPr lang="lv-LV" dirty="0"/>
          </a:p>
        </p:txBody>
      </p:sp>
      <p:sp>
        <p:nvSpPr>
          <p:cNvPr id="4" name="Slide Number Placeholder 3"/>
          <p:cNvSpPr>
            <a:spLocks noGrp="1"/>
          </p:cNvSpPr>
          <p:nvPr>
            <p:ph type="sldNum" sz="quarter" idx="12"/>
          </p:nvPr>
        </p:nvSpPr>
        <p:spPr/>
        <p:txBody>
          <a:bodyPr/>
          <a:lstStyle/>
          <a:p>
            <a:fld id="{613B3327-3CE6-4DD5-A391-0AF637BE942A}" type="slidenum">
              <a:rPr lang="lv-LV" smtClean="0"/>
              <a:t>‹#›</a:t>
            </a:fld>
            <a:endParaRPr lang="lv-LV" dirty="0"/>
          </a:p>
        </p:txBody>
      </p:sp>
    </p:spTree>
    <p:extLst>
      <p:ext uri="{BB962C8B-B14F-4D97-AF65-F5344CB8AC3E}">
        <p14:creationId xmlns:p14="http://schemas.microsoft.com/office/powerpoint/2010/main" val="427994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lv-LV"/>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DC67BDF-250C-42B9-B864-4B43A9B84807}" type="datetime1">
              <a:rPr lang="lv-LV" smtClean="0"/>
              <a:t>07.07.2023</a:t>
            </a:fld>
            <a:endParaRPr lang="lv-LV" dirty="0"/>
          </a:p>
        </p:txBody>
      </p:sp>
      <p:sp>
        <p:nvSpPr>
          <p:cNvPr id="6" name="Footer Placeholder 5"/>
          <p:cNvSpPr>
            <a:spLocks noGrp="1"/>
          </p:cNvSpPr>
          <p:nvPr>
            <p:ph type="ftr" sz="quarter" idx="11"/>
          </p:nvPr>
        </p:nvSpPr>
        <p:spPr/>
        <p:txBody>
          <a:bodyPr/>
          <a:lstStyle/>
          <a:p>
            <a:endParaRPr lang="lv-LV" dirty="0"/>
          </a:p>
        </p:txBody>
      </p:sp>
      <p:sp>
        <p:nvSpPr>
          <p:cNvPr id="7" name="Slide Number Placeholder 6"/>
          <p:cNvSpPr>
            <a:spLocks noGrp="1"/>
          </p:cNvSpPr>
          <p:nvPr>
            <p:ph type="sldNum" sz="quarter" idx="12"/>
          </p:nvPr>
        </p:nvSpPr>
        <p:spPr/>
        <p:txBody>
          <a:bodyPr/>
          <a:lstStyle/>
          <a:p>
            <a:fld id="{613B3327-3CE6-4DD5-A391-0AF637BE942A}" type="slidenum">
              <a:rPr lang="lv-LV" smtClean="0"/>
              <a:t>‹#›</a:t>
            </a:fld>
            <a:endParaRPr lang="lv-LV" dirty="0"/>
          </a:p>
        </p:txBody>
      </p:sp>
    </p:spTree>
    <p:extLst>
      <p:ext uri="{BB962C8B-B14F-4D97-AF65-F5344CB8AC3E}">
        <p14:creationId xmlns:p14="http://schemas.microsoft.com/office/powerpoint/2010/main" val="1419673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lv-LV"/>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4272BB2-3D4E-42D4-9180-3AABADA8ACB3}" type="datetime1">
              <a:rPr lang="lv-LV" smtClean="0"/>
              <a:t>07.07.2023</a:t>
            </a:fld>
            <a:endParaRPr lang="lv-LV" dirty="0"/>
          </a:p>
        </p:txBody>
      </p:sp>
      <p:sp>
        <p:nvSpPr>
          <p:cNvPr id="6" name="Footer Placeholder 5"/>
          <p:cNvSpPr>
            <a:spLocks noGrp="1"/>
          </p:cNvSpPr>
          <p:nvPr>
            <p:ph type="ftr" sz="quarter" idx="11"/>
          </p:nvPr>
        </p:nvSpPr>
        <p:spPr/>
        <p:txBody>
          <a:bodyPr/>
          <a:lstStyle/>
          <a:p>
            <a:endParaRPr lang="lv-LV" dirty="0"/>
          </a:p>
        </p:txBody>
      </p:sp>
      <p:sp>
        <p:nvSpPr>
          <p:cNvPr id="7" name="Slide Number Placeholder 6"/>
          <p:cNvSpPr>
            <a:spLocks noGrp="1"/>
          </p:cNvSpPr>
          <p:nvPr>
            <p:ph type="sldNum" sz="quarter" idx="12"/>
          </p:nvPr>
        </p:nvSpPr>
        <p:spPr/>
        <p:txBody>
          <a:bodyPr/>
          <a:lstStyle/>
          <a:p>
            <a:fld id="{613B3327-3CE6-4DD5-A391-0AF637BE942A}" type="slidenum">
              <a:rPr lang="lv-LV" smtClean="0"/>
              <a:t>‹#›</a:t>
            </a:fld>
            <a:endParaRPr lang="lv-LV" dirty="0"/>
          </a:p>
        </p:txBody>
      </p:sp>
    </p:spTree>
    <p:extLst>
      <p:ext uri="{BB962C8B-B14F-4D97-AF65-F5344CB8AC3E}">
        <p14:creationId xmlns:p14="http://schemas.microsoft.com/office/powerpoint/2010/main" val="39565009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lv-LV"/>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5A0D0C-0C7E-42C3-A355-327E3B420027}" type="datetime1">
              <a:rPr lang="lv-LV" smtClean="0"/>
              <a:t>07.07.2023</a:t>
            </a:fld>
            <a:endParaRPr lang="lv-LV"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3B3327-3CE6-4DD5-A391-0AF637BE942A}" type="slidenum">
              <a:rPr lang="lv-LV" smtClean="0"/>
              <a:t>‹#›</a:t>
            </a:fld>
            <a:endParaRPr lang="lv-LV" dirty="0"/>
          </a:p>
        </p:txBody>
      </p:sp>
    </p:spTree>
    <p:extLst>
      <p:ext uri="{BB962C8B-B14F-4D97-AF65-F5344CB8AC3E}">
        <p14:creationId xmlns:p14="http://schemas.microsoft.com/office/powerpoint/2010/main" val="35382819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g"/><Relationship Id="rId9" Type="http://schemas.openxmlformats.org/officeDocument/2006/relationships/image" Target="../media/image10.jpe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a:xfrm>
            <a:off x="3119881" y="1196752"/>
            <a:ext cx="5830416" cy="504056"/>
          </a:xfrm>
        </p:spPr>
        <p:txBody>
          <a:bodyPr>
            <a:noAutofit/>
          </a:bodyPr>
          <a:lstStyle/>
          <a:p>
            <a:r>
              <a:rPr lang="lv-LV" sz="2800" b="1" dirty="0">
                <a:solidFill>
                  <a:srgbClr val="1F497D"/>
                </a:solidFill>
              </a:rPr>
              <a:t>ES fondu 2014. – 2020.gada plānošanas perioda DP “Izaugsme un nodarbinātība” 8. prioritārā virziena “Izglītība prasmes un mūžizglītība” noslēguma izvērtējums</a:t>
            </a:r>
            <a:endParaRPr lang="lv-LV" sz="2400" b="1" dirty="0">
              <a:solidFill>
                <a:schemeClr val="bg1"/>
              </a:solidFill>
            </a:endParaRPr>
          </a:p>
        </p:txBody>
      </p:sp>
      <p:pic>
        <p:nvPicPr>
          <p:cNvPr id="3" name="Picture 2">
            <a:extLst>
              <a:ext uri="{FF2B5EF4-FFF2-40B4-BE49-F238E27FC236}">
                <a16:creationId xmlns:a16="http://schemas.microsoft.com/office/drawing/2014/main" id="{78064D97-7D2F-4134-BF4C-84B74B74593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528" y="5665174"/>
            <a:ext cx="1772592" cy="947582"/>
          </a:xfrm>
          <a:prstGeom prst="rect">
            <a:avLst/>
          </a:prstGeom>
        </p:spPr>
      </p:pic>
      <p:sp>
        <p:nvSpPr>
          <p:cNvPr id="4" name="Rectangle 3">
            <a:extLst>
              <a:ext uri="{FF2B5EF4-FFF2-40B4-BE49-F238E27FC236}">
                <a16:creationId xmlns:a16="http://schemas.microsoft.com/office/drawing/2014/main" id="{409065F0-1245-2D45-B39B-EB91BE45D6E1}"/>
              </a:ext>
            </a:extLst>
          </p:cNvPr>
          <p:cNvSpPr/>
          <p:nvPr/>
        </p:nvSpPr>
        <p:spPr>
          <a:xfrm>
            <a:off x="3477689" y="4058211"/>
            <a:ext cx="5472608" cy="2577629"/>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300"/>
              </a:spcAft>
              <a:buClrTx/>
              <a:buSzTx/>
              <a:buFontTx/>
              <a:buNone/>
              <a:tabLst/>
              <a:defRPr/>
            </a:pPr>
            <a:r>
              <a:rPr kumimoji="0" lang="lv-LV"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Līga Baltiņa</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lv-LV"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Daina </a:t>
            </a:r>
            <a:r>
              <a:rPr kumimoji="0" lang="lv-LV" i="0" u="none" strike="noStrike" kern="1200" cap="none" spc="0" normalizeH="0" baseline="0" noProof="0" dirty="0" err="1">
                <a:ln>
                  <a:noFill/>
                </a:ln>
                <a:solidFill>
                  <a:prstClr val="white"/>
                </a:solidFill>
                <a:effectLst/>
                <a:uLnTx/>
                <a:uFillTx/>
                <a:latin typeface="Arial" panose="020B0604020202020204" pitchFamily="34" charset="0"/>
                <a:cs typeface="Arial" panose="020B0604020202020204" pitchFamily="34" charset="0"/>
              </a:rPr>
              <a:t>Beļicka</a:t>
            </a:r>
            <a:endParaRPr kumimoji="0" lang="lv-LV"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lv-LV"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Marika </a:t>
            </a:r>
            <a:r>
              <a:rPr kumimoji="0" lang="lv-LV" i="0" u="none" strike="noStrike" kern="1200" cap="none" spc="0" normalizeH="0" baseline="0" noProof="0" dirty="0" err="1">
                <a:ln>
                  <a:noFill/>
                </a:ln>
                <a:solidFill>
                  <a:prstClr val="white"/>
                </a:solidFill>
                <a:effectLst/>
                <a:uLnTx/>
                <a:uFillTx/>
                <a:latin typeface="Arial" panose="020B0604020202020204" pitchFamily="34" charset="0"/>
                <a:cs typeface="Arial" panose="020B0604020202020204" pitchFamily="34" charset="0"/>
              </a:rPr>
              <a:t>Berežņika</a:t>
            </a:r>
            <a:endParaRPr kumimoji="0" lang="lv-LV"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lv-LV"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Zigmunds Brūvers</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lv-LV"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Dace </a:t>
            </a:r>
            <a:r>
              <a:rPr kumimoji="0" lang="lv-LV" i="0" u="none" strike="noStrike" kern="1200" cap="none" spc="0" normalizeH="0" baseline="0" noProof="0" dirty="0" err="1">
                <a:ln>
                  <a:noFill/>
                </a:ln>
                <a:solidFill>
                  <a:prstClr val="white"/>
                </a:solidFill>
                <a:effectLst/>
                <a:uLnTx/>
                <a:uFillTx/>
                <a:latin typeface="Arial" panose="020B0604020202020204" pitchFamily="34" charset="0"/>
                <a:cs typeface="Arial" panose="020B0604020202020204" pitchFamily="34" charset="0"/>
              </a:rPr>
              <a:t>Krupenko</a:t>
            </a:r>
            <a:endParaRPr kumimoji="0" lang="lv-LV"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lv-LV"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Iveta Reinholde</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lv-LV"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Linda </a:t>
            </a:r>
            <a:r>
              <a:rPr kumimoji="0" lang="lv-LV" i="0" u="none" strike="noStrike" kern="1200" cap="none" spc="0" normalizeH="0" baseline="0" noProof="0" dirty="0" err="1">
                <a:ln>
                  <a:noFill/>
                </a:ln>
                <a:solidFill>
                  <a:prstClr val="white"/>
                </a:solidFill>
                <a:effectLst/>
                <a:uLnTx/>
                <a:uFillTx/>
                <a:latin typeface="Arial" panose="020B0604020202020204" pitchFamily="34" charset="0"/>
                <a:cs typeface="Arial" panose="020B0604020202020204" pitchFamily="34" charset="0"/>
              </a:rPr>
              <a:t>Veliverronena</a:t>
            </a:r>
            <a:endParaRPr kumimoji="0" lang="lv-LV"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lv-LV"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Zane Zeibote</a:t>
            </a:r>
          </a:p>
        </p:txBody>
      </p:sp>
    </p:spTree>
    <p:extLst>
      <p:ext uri="{BB962C8B-B14F-4D97-AF65-F5344CB8AC3E}">
        <p14:creationId xmlns:p14="http://schemas.microsoft.com/office/powerpoint/2010/main" val="4549541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3FD26E5-DD4B-C29F-9986-36528D9F8208}"/>
              </a:ext>
            </a:extLst>
          </p:cNvPr>
          <p:cNvSpPr>
            <a:spLocks noGrp="1"/>
          </p:cNvSpPr>
          <p:nvPr>
            <p:ph type="sldNum" sz="quarter" idx="12"/>
          </p:nvPr>
        </p:nvSpPr>
        <p:spPr/>
        <p:txBody>
          <a:bodyPr/>
          <a:lstStyle/>
          <a:p>
            <a:fld id="{613B3327-3CE6-4DD5-A391-0AF637BE942A}" type="slidenum">
              <a:rPr lang="lv-LV" smtClean="0"/>
              <a:t>10</a:t>
            </a:fld>
            <a:endParaRPr lang="lv-LV" dirty="0"/>
          </a:p>
        </p:txBody>
      </p:sp>
      <p:sp>
        <p:nvSpPr>
          <p:cNvPr id="7" name="Title 1">
            <a:extLst>
              <a:ext uri="{FF2B5EF4-FFF2-40B4-BE49-F238E27FC236}">
                <a16:creationId xmlns:a16="http://schemas.microsoft.com/office/drawing/2014/main" id="{62C91A8B-54DB-52CD-0CF1-AA96AA062249}"/>
              </a:ext>
            </a:extLst>
          </p:cNvPr>
          <p:cNvSpPr>
            <a:spLocks noGrp="1"/>
          </p:cNvSpPr>
          <p:nvPr>
            <p:ph type="title"/>
          </p:nvPr>
        </p:nvSpPr>
        <p:spPr>
          <a:xfrm>
            <a:off x="457200" y="10277"/>
            <a:ext cx="8229600" cy="994122"/>
          </a:xfrm>
        </p:spPr>
        <p:txBody>
          <a:bodyPr>
            <a:normAutofit/>
          </a:bodyPr>
          <a:lstStyle/>
          <a:p>
            <a:r>
              <a:rPr lang="lv-LV" sz="2800" b="1" dirty="0">
                <a:solidFill>
                  <a:schemeClr val="tx2"/>
                </a:solidFill>
              </a:rPr>
              <a:t>Ieguldījumi modernizējot izglītības infrastruktūru – profesionālā izglītība</a:t>
            </a:r>
            <a:endParaRPr lang="lv-LV" sz="2800" dirty="0"/>
          </a:p>
        </p:txBody>
      </p:sp>
      <p:pic>
        <p:nvPicPr>
          <p:cNvPr id="3" name="Picture 2">
            <a:extLst>
              <a:ext uri="{FF2B5EF4-FFF2-40B4-BE49-F238E27FC236}">
                <a16:creationId xmlns:a16="http://schemas.microsoft.com/office/drawing/2014/main" id="{90644D75-B6B1-A7D4-5E53-EEDB8A894DAD}"/>
              </a:ext>
            </a:extLst>
          </p:cNvPr>
          <p:cNvPicPr>
            <a:picLocks noChangeAspect="1"/>
          </p:cNvPicPr>
          <p:nvPr/>
        </p:nvPicPr>
        <p:blipFill>
          <a:blip r:embed="rId2"/>
          <a:stretch>
            <a:fillRect/>
          </a:stretch>
        </p:blipFill>
        <p:spPr>
          <a:xfrm>
            <a:off x="1691680" y="1324122"/>
            <a:ext cx="7151712" cy="5214790"/>
          </a:xfrm>
          <a:prstGeom prst="rect">
            <a:avLst/>
          </a:prstGeom>
        </p:spPr>
      </p:pic>
    </p:spTree>
    <p:extLst>
      <p:ext uri="{BB962C8B-B14F-4D97-AF65-F5344CB8AC3E}">
        <p14:creationId xmlns:p14="http://schemas.microsoft.com/office/powerpoint/2010/main" val="35048104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3FD26E5-DD4B-C29F-9986-36528D9F8208}"/>
              </a:ext>
            </a:extLst>
          </p:cNvPr>
          <p:cNvSpPr>
            <a:spLocks noGrp="1"/>
          </p:cNvSpPr>
          <p:nvPr>
            <p:ph type="sldNum" sz="quarter" idx="12"/>
          </p:nvPr>
        </p:nvSpPr>
        <p:spPr/>
        <p:txBody>
          <a:bodyPr/>
          <a:lstStyle/>
          <a:p>
            <a:fld id="{613B3327-3CE6-4DD5-A391-0AF637BE942A}" type="slidenum">
              <a:rPr lang="lv-LV" smtClean="0"/>
              <a:t>11</a:t>
            </a:fld>
            <a:endParaRPr lang="lv-LV" dirty="0"/>
          </a:p>
        </p:txBody>
      </p:sp>
      <p:sp>
        <p:nvSpPr>
          <p:cNvPr id="7" name="Title 1">
            <a:extLst>
              <a:ext uri="{FF2B5EF4-FFF2-40B4-BE49-F238E27FC236}">
                <a16:creationId xmlns:a16="http://schemas.microsoft.com/office/drawing/2014/main" id="{62C91A8B-54DB-52CD-0CF1-AA96AA062249}"/>
              </a:ext>
            </a:extLst>
          </p:cNvPr>
          <p:cNvSpPr>
            <a:spLocks noGrp="1"/>
          </p:cNvSpPr>
          <p:nvPr>
            <p:ph type="title"/>
          </p:nvPr>
        </p:nvSpPr>
        <p:spPr>
          <a:xfrm>
            <a:off x="457200" y="10277"/>
            <a:ext cx="8229600" cy="994122"/>
          </a:xfrm>
        </p:spPr>
        <p:txBody>
          <a:bodyPr>
            <a:normAutofit/>
          </a:bodyPr>
          <a:lstStyle/>
          <a:p>
            <a:r>
              <a:rPr lang="lv-LV" sz="2800" b="1" dirty="0">
                <a:solidFill>
                  <a:schemeClr val="tx2"/>
                </a:solidFill>
              </a:rPr>
              <a:t>Mācību procesa uzlabošana – profesionālā izglītība</a:t>
            </a:r>
            <a:endParaRPr lang="lv-LV" sz="2800" dirty="0"/>
          </a:p>
        </p:txBody>
      </p:sp>
      <p:pic>
        <p:nvPicPr>
          <p:cNvPr id="5" name="Picture 4">
            <a:extLst>
              <a:ext uri="{FF2B5EF4-FFF2-40B4-BE49-F238E27FC236}">
                <a16:creationId xmlns:a16="http://schemas.microsoft.com/office/drawing/2014/main" id="{B31CEA1C-A1E4-67C5-2887-F3F05B517CAC}"/>
              </a:ext>
            </a:extLst>
          </p:cNvPr>
          <p:cNvPicPr>
            <a:picLocks noChangeAspect="1"/>
          </p:cNvPicPr>
          <p:nvPr/>
        </p:nvPicPr>
        <p:blipFill>
          <a:blip r:embed="rId2"/>
          <a:stretch>
            <a:fillRect/>
          </a:stretch>
        </p:blipFill>
        <p:spPr>
          <a:xfrm>
            <a:off x="526021" y="1340768"/>
            <a:ext cx="8617979" cy="4320480"/>
          </a:xfrm>
          <a:prstGeom prst="rect">
            <a:avLst/>
          </a:prstGeom>
        </p:spPr>
      </p:pic>
    </p:spTree>
    <p:extLst>
      <p:ext uri="{BB962C8B-B14F-4D97-AF65-F5344CB8AC3E}">
        <p14:creationId xmlns:p14="http://schemas.microsoft.com/office/powerpoint/2010/main" val="26317145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4CEB7-3119-78A2-19FA-36260A418916}"/>
              </a:ext>
            </a:extLst>
          </p:cNvPr>
          <p:cNvSpPr>
            <a:spLocks noGrp="1"/>
          </p:cNvSpPr>
          <p:nvPr>
            <p:ph type="title"/>
          </p:nvPr>
        </p:nvSpPr>
        <p:spPr>
          <a:xfrm>
            <a:off x="457200" y="226819"/>
            <a:ext cx="8229600" cy="868958"/>
          </a:xfrm>
        </p:spPr>
        <p:txBody>
          <a:bodyPr>
            <a:normAutofit/>
          </a:bodyPr>
          <a:lstStyle/>
          <a:p>
            <a:r>
              <a:rPr lang="lv-LV" sz="2800" b="1" dirty="0">
                <a:solidFill>
                  <a:schemeClr val="tx2"/>
                </a:solidFill>
              </a:rPr>
              <a:t>Stratēģiskie ieteikumi – profesionālā izglītība</a:t>
            </a:r>
            <a:endParaRPr lang="lv-LV" sz="2800" dirty="0"/>
          </a:p>
        </p:txBody>
      </p:sp>
      <p:sp>
        <p:nvSpPr>
          <p:cNvPr id="3" name="Content Placeholder 2">
            <a:extLst>
              <a:ext uri="{FF2B5EF4-FFF2-40B4-BE49-F238E27FC236}">
                <a16:creationId xmlns:a16="http://schemas.microsoft.com/office/drawing/2014/main" id="{2549CDE7-8405-AFDC-6B29-3A2B99845A19}"/>
              </a:ext>
            </a:extLst>
          </p:cNvPr>
          <p:cNvSpPr>
            <a:spLocks noGrp="1"/>
          </p:cNvSpPr>
          <p:nvPr>
            <p:ph idx="1"/>
          </p:nvPr>
        </p:nvSpPr>
        <p:spPr>
          <a:xfrm>
            <a:off x="662880" y="1412776"/>
            <a:ext cx="8229600" cy="4707056"/>
          </a:xfrm>
        </p:spPr>
        <p:txBody>
          <a:bodyPr>
            <a:normAutofit/>
          </a:bodyPr>
          <a:lstStyle/>
          <a:p>
            <a:pPr marL="342900" lvl="0" indent="-342900" algn="just">
              <a:spcAft>
                <a:spcPts val="600"/>
              </a:spcAft>
              <a:buClr>
                <a:srgbClr val="2F5496"/>
              </a:buClr>
              <a:buFont typeface="Wingdings" panose="05000000000000000000" pitchFamily="2" charset="2"/>
              <a:buChar char=""/>
            </a:pPr>
            <a:r>
              <a:rPr lang="lv-LV" sz="1800" b="1" dirty="0">
                <a:solidFill>
                  <a:srgbClr val="1F497D"/>
                </a:solidFill>
                <a:effectLst/>
                <a:latin typeface="Arial" panose="020B0604020202020204" pitchFamily="34" charset="0"/>
                <a:ea typeface="Times New Roman" panose="02020603050405020304" pitchFamily="18" charset="0"/>
              </a:rPr>
              <a:t>Veicināt profesionālās izglītības atbilstību darba tirgus vajadzībām un ekonomikas prognozēm, </a:t>
            </a:r>
            <a:r>
              <a:rPr lang="lv-LV" sz="1800" dirty="0">
                <a:solidFill>
                  <a:srgbClr val="5E6175"/>
                </a:solidFill>
                <a:effectLst/>
                <a:latin typeface="Arial" panose="020B0604020202020204" pitchFamily="34" charset="0"/>
                <a:ea typeface="Times New Roman" panose="02020603050405020304" pitchFamily="18" charset="0"/>
              </a:rPr>
              <a:t>akcentējot prakses un mācību iespējas inženierzinātnēs, būvniecībā, IT un citās augsta pieprasījuma nozarēs.</a:t>
            </a:r>
          </a:p>
          <a:p>
            <a:pPr marL="342900" lvl="0" indent="-342900" algn="just">
              <a:spcAft>
                <a:spcPts val="600"/>
              </a:spcAft>
              <a:buClr>
                <a:srgbClr val="2F5496"/>
              </a:buClr>
              <a:buFont typeface="Wingdings" panose="05000000000000000000" pitchFamily="2" charset="2"/>
              <a:buChar char=""/>
            </a:pPr>
            <a:r>
              <a:rPr lang="lv-LV" sz="1800" b="1" dirty="0">
                <a:solidFill>
                  <a:srgbClr val="1F497D"/>
                </a:solidFill>
                <a:effectLst/>
                <a:latin typeface="Arial" panose="020B0604020202020204" pitchFamily="34" charset="0"/>
                <a:ea typeface="Times New Roman" panose="02020603050405020304" pitchFamily="18" charset="0"/>
              </a:rPr>
              <a:t>Uzlabot profesionālās izglītības kvalitāti un ilgtspēju, izstrādājot un ieviešot vienotu sistēmu vai modeli</a:t>
            </a:r>
            <a:r>
              <a:rPr lang="lv-LV" sz="1800" dirty="0">
                <a:solidFill>
                  <a:srgbClr val="5E6175"/>
                </a:solidFill>
                <a:effectLst/>
                <a:latin typeface="Arial" panose="020B0604020202020204" pitchFamily="34" charset="0"/>
                <a:ea typeface="Times New Roman" panose="02020603050405020304" pitchFamily="18" charset="0"/>
              </a:rPr>
              <a:t>, kas veicina pastāvīgu satura aktualizāciju, inovāciju un pielāgošanos izmaiņām, piemēram, zaļās transformācijas ieviešanā.</a:t>
            </a:r>
          </a:p>
          <a:p>
            <a:pPr marL="342900" lvl="0" indent="-342900" algn="just">
              <a:spcAft>
                <a:spcPts val="600"/>
              </a:spcAft>
              <a:buClr>
                <a:srgbClr val="2F5496"/>
              </a:buClr>
              <a:buFont typeface="Wingdings" panose="05000000000000000000" pitchFamily="2" charset="2"/>
              <a:buChar char=""/>
            </a:pPr>
            <a:r>
              <a:rPr lang="lv-LV" sz="1800" b="1" dirty="0">
                <a:solidFill>
                  <a:srgbClr val="1F497D"/>
                </a:solidFill>
                <a:effectLst/>
                <a:latin typeface="Arial" panose="020B0604020202020204" pitchFamily="34" charset="0"/>
                <a:ea typeface="Times New Roman" panose="02020603050405020304" pitchFamily="18" charset="0"/>
              </a:rPr>
              <a:t>Veicināt uzņēmumu</a:t>
            </a:r>
            <a:r>
              <a:rPr lang="lv-LV" sz="1800" dirty="0">
                <a:solidFill>
                  <a:srgbClr val="5E6175"/>
                </a:solidFill>
                <a:effectLst/>
                <a:latin typeface="Arial" panose="020B0604020202020204" pitchFamily="34" charset="0"/>
                <a:ea typeface="Times New Roman" panose="02020603050405020304" pitchFamily="18" charset="0"/>
              </a:rPr>
              <a:t>, īpaši lielāko uzņēmumu, </a:t>
            </a:r>
            <a:r>
              <a:rPr lang="lv-LV" sz="1800" b="1" dirty="0">
                <a:solidFill>
                  <a:srgbClr val="1F497D"/>
                </a:solidFill>
                <a:effectLst/>
                <a:latin typeface="Arial" panose="020B0604020202020204" pitchFamily="34" charset="0"/>
                <a:ea typeface="Times New Roman" panose="02020603050405020304" pitchFamily="18" charset="0"/>
              </a:rPr>
              <a:t>kā arī valsts un pašvaldību iestāžu aktīvāku iesaistīšanos profesionālās izglītības nodrošināšanā</a:t>
            </a:r>
            <a:r>
              <a:rPr lang="lv-LV" sz="1800" dirty="0">
                <a:solidFill>
                  <a:srgbClr val="5E6175"/>
                </a:solidFill>
                <a:effectLst/>
                <a:latin typeface="Arial" panose="020B0604020202020204" pitchFamily="34" charset="0"/>
                <a:ea typeface="Times New Roman" panose="02020603050405020304" pitchFamily="18" charset="0"/>
              </a:rPr>
              <a:t>, lai palielinātu izglītojamo skaitu un nodrošinātu efektīvu DVB prakšu un mācību iespēju īstenošanu.</a:t>
            </a:r>
          </a:p>
          <a:p>
            <a:pPr marL="342900" lvl="0" indent="-342900" algn="just">
              <a:spcAft>
                <a:spcPts val="600"/>
              </a:spcAft>
              <a:buClr>
                <a:srgbClr val="2F5496"/>
              </a:buClr>
              <a:buFont typeface="Wingdings" panose="05000000000000000000" pitchFamily="2" charset="2"/>
              <a:buChar char=""/>
            </a:pPr>
            <a:r>
              <a:rPr lang="lv-LV" sz="1800" b="1" dirty="0">
                <a:solidFill>
                  <a:srgbClr val="1F497D"/>
                </a:solidFill>
                <a:effectLst/>
                <a:latin typeface="Arial" panose="020B0604020202020204" pitchFamily="34" charset="0"/>
                <a:ea typeface="Times New Roman" panose="02020603050405020304" pitchFamily="18" charset="0"/>
              </a:rPr>
              <a:t>Nodrošināt pietiekamu finansējumu un atbalstu </a:t>
            </a:r>
            <a:r>
              <a:rPr lang="lv-LV" sz="1800" dirty="0">
                <a:solidFill>
                  <a:srgbClr val="5E6175"/>
                </a:solidFill>
                <a:effectLst/>
                <a:latin typeface="Arial" panose="020B0604020202020204" pitchFamily="34" charset="0"/>
                <a:ea typeface="Times New Roman" panose="02020603050405020304" pitchFamily="18" charset="0"/>
              </a:rPr>
              <a:t>profesionālās izglītības programmu un eksāmenu pilnveidošanai, standartu un programmu aktualizēšanai, kā arī sadarbībai ar Nozaru ekspertu padomēm un sadarbības uzņēmumiem.</a:t>
            </a:r>
          </a:p>
        </p:txBody>
      </p:sp>
      <p:sp>
        <p:nvSpPr>
          <p:cNvPr id="4" name="Slide Number Placeholder 3">
            <a:extLst>
              <a:ext uri="{FF2B5EF4-FFF2-40B4-BE49-F238E27FC236}">
                <a16:creationId xmlns:a16="http://schemas.microsoft.com/office/drawing/2014/main" id="{A06DFC6B-B09E-CABC-B979-C8590C1CB53E}"/>
              </a:ext>
            </a:extLst>
          </p:cNvPr>
          <p:cNvSpPr>
            <a:spLocks noGrp="1"/>
          </p:cNvSpPr>
          <p:nvPr>
            <p:ph type="sldNum" sz="quarter" idx="12"/>
          </p:nvPr>
        </p:nvSpPr>
        <p:spPr/>
        <p:txBody>
          <a:bodyPr/>
          <a:lstStyle/>
          <a:p>
            <a:fld id="{613B3327-3CE6-4DD5-A391-0AF637BE942A}" type="slidenum">
              <a:rPr lang="lv-LV" smtClean="0"/>
              <a:t>12</a:t>
            </a:fld>
            <a:endParaRPr lang="lv-LV" dirty="0"/>
          </a:p>
        </p:txBody>
      </p:sp>
      <p:pic>
        <p:nvPicPr>
          <p:cNvPr id="6" name="Graphic 137" descr="Books on shelf outline">
            <a:extLst>
              <a:ext uri="{FF2B5EF4-FFF2-40B4-BE49-F238E27FC236}">
                <a16:creationId xmlns:a16="http://schemas.microsoft.com/office/drawing/2014/main" id="{2AD7D496-15D4-9F00-5546-9C469D8FD9B3}"/>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3168" y="323300"/>
            <a:ext cx="675995" cy="675995"/>
          </a:xfrm>
          <a:prstGeom prst="rect">
            <a:avLst/>
          </a:prstGeom>
        </p:spPr>
      </p:pic>
    </p:spTree>
    <p:extLst>
      <p:ext uri="{BB962C8B-B14F-4D97-AF65-F5344CB8AC3E}">
        <p14:creationId xmlns:p14="http://schemas.microsoft.com/office/powerpoint/2010/main" val="2200278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3FD26E5-DD4B-C29F-9986-36528D9F8208}"/>
              </a:ext>
            </a:extLst>
          </p:cNvPr>
          <p:cNvSpPr>
            <a:spLocks noGrp="1"/>
          </p:cNvSpPr>
          <p:nvPr>
            <p:ph type="sldNum" sz="quarter" idx="12"/>
          </p:nvPr>
        </p:nvSpPr>
        <p:spPr/>
        <p:txBody>
          <a:bodyPr/>
          <a:lstStyle/>
          <a:p>
            <a:fld id="{613B3327-3CE6-4DD5-A391-0AF637BE942A}" type="slidenum">
              <a:rPr lang="lv-LV" smtClean="0"/>
              <a:t>13</a:t>
            </a:fld>
            <a:endParaRPr lang="lv-LV" dirty="0"/>
          </a:p>
        </p:txBody>
      </p:sp>
      <p:sp>
        <p:nvSpPr>
          <p:cNvPr id="7" name="Title 1">
            <a:extLst>
              <a:ext uri="{FF2B5EF4-FFF2-40B4-BE49-F238E27FC236}">
                <a16:creationId xmlns:a16="http://schemas.microsoft.com/office/drawing/2014/main" id="{62C91A8B-54DB-52CD-0CF1-AA96AA062249}"/>
              </a:ext>
            </a:extLst>
          </p:cNvPr>
          <p:cNvSpPr>
            <a:spLocks noGrp="1"/>
          </p:cNvSpPr>
          <p:nvPr>
            <p:ph type="title"/>
          </p:nvPr>
        </p:nvSpPr>
        <p:spPr>
          <a:xfrm>
            <a:off x="457200" y="10277"/>
            <a:ext cx="8229600" cy="994122"/>
          </a:xfrm>
        </p:spPr>
        <p:txBody>
          <a:bodyPr>
            <a:normAutofit/>
          </a:bodyPr>
          <a:lstStyle/>
          <a:p>
            <a:r>
              <a:rPr lang="lv-LV" sz="2800" b="1" dirty="0">
                <a:solidFill>
                  <a:schemeClr val="tx2"/>
                </a:solidFill>
              </a:rPr>
              <a:t>Ieguldījumi modernizējot izglītības infrastruktūru – vispārējā izglītība</a:t>
            </a:r>
            <a:endParaRPr lang="lv-LV" sz="2800" dirty="0"/>
          </a:p>
        </p:txBody>
      </p:sp>
      <p:pic>
        <p:nvPicPr>
          <p:cNvPr id="5" name="Picture 4">
            <a:extLst>
              <a:ext uri="{FF2B5EF4-FFF2-40B4-BE49-F238E27FC236}">
                <a16:creationId xmlns:a16="http://schemas.microsoft.com/office/drawing/2014/main" id="{0F229497-DFE5-0AED-451C-52C0745C1D57}"/>
              </a:ext>
            </a:extLst>
          </p:cNvPr>
          <p:cNvPicPr>
            <a:picLocks noChangeAspect="1"/>
          </p:cNvPicPr>
          <p:nvPr/>
        </p:nvPicPr>
        <p:blipFill>
          <a:blip r:embed="rId2"/>
          <a:stretch>
            <a:fillRect/>
          </a:stretch>
        </p:blipFill>
        <p:spPr>
          <a:xfrm>
            <a:off x="2123728" y="1406408"/>
            <a:ext cx="5969173" cy="5132504"/>
          </a:xfrm>
          <a:prstGeom prst="rect">
            <a:avLst/>
          </a:prstGeom>
        </p:spPr>
      </p:pic>
    </p:spTree>
    <p:extLst>
      <p:ext uri="{BB962C8B-B14F-4D97-AF65-F5344CB8AC3E}">
        <p14:creationId xmlns:p14="http://schemas.microsoft.com/office/powerpoint/2010/main" val="28840659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3FD26E5-DD4B-C29F-9986-36528D9F8208}"/>
              </a:ext>
            </a:extLst>
          </p:cNvPr>
          <p:cNvSpPr>
            <a:spLocks noGrp="1"/>
          </p:cNvSpPr>
          <p:nvPr>
            <p:ph type="sldNum" sz="quarter" idx="12"/>
          </p:nvPr>
        </p:nvSpPr>
        <p:spPr/>
        <p:txBody>
          <a:bodyPr/>
          <a:lstStyle/>
          <a:p>
            <a:fld id="{613B3327-3CE6-4DD5-A391-0AF637BE942A}" type="slidenum">
              <a:rPr lang="lv-LV" smtClean="0"/>
              <a:t>14</a:t>
            </a:fld>
            <a:endParaRPr lang="lv-LV" dirty="0"/>
          </a:p>
        </p:txBody>
      </p:sp>
      <p:sp>
        <p:nvSpPr>
          <p:cNvPr id="7" name="Title 1">
            <a:extLst>
              <a:ext uri="{FF2B5EF4-FFF2-40B4-BE49-F238E27FC236}">
                <a16:creationId xmlns:a16="http://schemas.microsoft.com/office/drawing/2014/main" id="{62C91A8B-54DB-52CD-0CF1-AA96AA062249}"/>
              </a:ext>
            </a:extLst>
          </p:cNvPr>
          <p:cNvSpPr>
            <a:spLocks noGrp="1"/>
          </p:cNvSpPr>
          <p:nvPr>
            <p:ph type="title"/>
          </p:nvPr>
        </p:nvSpPr>
        <p:spPr>
          <a:xfrm>
            <a:off x="457200" y="10277"/>
            <a:ext cx="8229600" cy="994122"/>
          </a:xfrm>
        </p:spPr>
        <p:txBody>
          <a:bodyPr>
            <a:normAutofit/>
          </a:bodyPr>
          <a:lstStyle/>
          <a:p>
            <a:r>
              <a:rPr lang="lv-LV" sz="2800" b="1" dirty="0">
                <a:solidFill>
                  <a:schemeClr val="tx2"/>
                </a:solidFill>
              </a:rPr>
              <a:t>Mācību procesa uzlabošana – vispārējā izglītība</a:t>
            </a:r>
            <a:endParaRPr lang="lv-LV" sz="2800" dirty="0"/>
          </a:p>
        </p:txBody>
      </p:sp>
      <p:pic>
        <p:nvPicPr>
          <p:cNvPr id="3" name="Picture 2">
            <a:extLst>
              <a:ext uri="{FF2B5EF4-FFF2-40B4-BE49-F238E27FC236}">
                <a16:creationId xmlns:a16="http://schemas.microsoft.com/office/drawing/2014/main" id="{55D33B14-3ACD-97A5-CA51-48AF1F16EB98}"/>
              </a:ext>
            </a:extLst>
          </p:cNvPr>
          <p:cNvPicPr>
            <a:picLocks noChangeAspect="1"/>
          </p:cNvPicPr>
          <p:nvPr/>
        </p:nvPicPr>
        <p:blipFill>
          <a:blip r:embed="rId2"/>
          <a:stretch>
            <a:fillRect/>
          </a:stretch>
        </p:blipFill>
        <p:spPr>
          <a:xfrm>
            <a:off x="627214" y="1412776"/>
            <a:ext cx="8516786" cy="4353024"/>
          </a:xfrm>
          <a:prstGeom prst="rect">
            <a:avLst/>
          </a:prstGeom>
        </p:spPr>
      </p:pic>
    </p:spTree>
    <p:extLst>
      <p:ext uri="{BB962C8B-B14F-4D97-AF65-F5344CB8AC3E}">
        <p14:creationId xmlns:p14="http://schemas.microsoft.com/office/powerpoint/2010/main" val="10209286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3FD26E5-DD4B-C29F-9986-36528D9F8208}"/>
              </a:ext>
            </a:extLst>
          </p:cNvPr>
          <p:cNvSpPr>
            <a:spLocks noGrp="1"/>
          </p:cNvSpPr>
          <p:nvPr>
            <p:ph type="sldNum" sz="quarter" idx="12"/>
          </p:nvPr>
        </p:nvSpPr>
        <p:spPr/>
        <p:txBody>
          <a:bodyPr/>
          <a:lstStyle/>
          <a:p>
            <a:fld id="{613B3327-3CE6-4DD5-A391-0AF637BE942A}" type="slidenum">
              <a:rPr lang="lv-LV" smtClean="0"/>
              <a:t>15</a:t>
            </a:fld>
            <a:endParaRPr lang="lv-LV" dirty="0"/>
          </a:p>
        </p:txBody>
      </p:sp>
      <p:sp>
        <p:nvSpPr>
          <p:cNvPr id="7" name="Title 1">
            <a:extLst>
              <a:ext uri="{FF2B5EF4-FFF2-40B4-BE49-F238E27FC236}">
                <a16:creationId xmlns:a16="http://schemas.microsoft.com/office/drawing/2014/main" id="{62C91A8B-54DB-52CD-0CF1-AA96AA062249}"/>
              </a:ext>
            </a:extLst>
          </p:cNvPr>
          <p:cNvSpPr>
            <a:spLocks noGrp="1"/>
          </p:cNvSpPr>
          <p:nvPr>
            <p:ph type="title"/>
          </p:nvPr>
        </p:nvSpPr>
        <p:spPr>
          <a:xfrm>
            <a:off x="457200" y="10277"/>
            <a:ext cx="8229600" cy="994122"/>
          </a:xfrm>
        </p:spPr>
        <p:txBody>
          <a:bodyPr>
            <a:normAutofit/>
          </a:bodyPr>
          <a:lstStyle/>
          <a:p>
            <a:r>
              <a:rPr lang="lv-LV" sz="2800" b="1" dirty="0">
                <a:solidFill>
                  <a:schemeClr val="tx2"/>
                </a:solidFill>
              </a:rPr>
              <a:t>Mācību procesa uzlabošana – vispārējā izglītība</a:t>
            </a:r>
            <a:endParaRPr lang="lv-LV" sz="2800" dirty="0"/>
          </a:p>
        </p:txBody>
      </p:sp>
      <p:pic>
        <p:nvPicPr>
          <p:cNvPr id="5" name="Picture 4">
            <a:extLst>
              <a:ext uri="{FF2B5EF4-FFF2-40B4-BE49-F238E27FC236}">
                <a16:creationId xmlns:a16="http://schemas.microsoft.com/office/drawing/2014/main" id="{79B3282C-098F-F047-4214-09411D4BE001}"/>
              </a:ext>
            </a:extLst>
          </p:cNvPr>
          <p:cNvPicPr>
            <a:picLocks noChangeAspect="1"/>
          </p:cNvPicPr>
          <p:nvPr/>
        </p:nvPicPr>
        <p:blipFill>
          <a:blip r:embed="rId2"/>
          <a:stretch>
            <a:fillRect/>
          </a:stretch>
        </p:blipFill>
        <p:spPr>
          <a:xfrm>
            <a:off x="581866" y="1268760"/>
            <a:ext cx="8562133" cy="4635499"/>
          </a:xfrm>
          <a:prstGeom prst="rect">
            <a:avLst/>
          </a:prstGeom>
        </p:spPr>
      </p:pic>
    </p:spTree>
    <p:extLst>
      <p:ext uri="{BB962C8B-B14F-4D97-AF65-F5344CB8AC3E}">
        <p14:creationId xmlns:p14="http://schemas.microsoft.com/office/powerpoint/2010/main" val="41531572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4CEB7-3119-78A2-19FA-36260A418916}"/>
              </a:ext>
            </a:extLst>
          </p:cNvPr>
          <p:cNvSpPr>
            <a:spLocks noGrp="1"/>
          </p:cNvSpPr>
          <p:nvPr>
            <p:ph type="title"/>
          </p:nvPr>
        </p:nvSpPr>
        <p:spPr>
          <a:xfrm>
            <a:off x="457200" y="226819"/>
            <a:ext cx="8229600" cy="868958"/>
          </a:xfrm>
        </p:spPr>
        <p:txBody>
          <a:bodyPr>
            <a:normAutofit/>
          </a:bodyPr>
          <a:lstStyle/>
          <a:p>
            <a:r>
              <a:rPr lang="lv-LV" sz="2800" b="1" dirty="0">
                <a:solidFill>
                  <a:schemeClr val="tx2"/>
                </a:solidFill>
              </a:rPr>
              <a:t>Stratēģiskie ieteikumi – vispārējā izglītība</a:t>
            </a:r>
            <a:endParaRPr lang="lv-LV" sz="2800" dirty="0"/>
          </a:p>
        </p:txBody>
      </p:sp>
      <p:sp>
        <p:nvSpPr>
          <p:cNvPr id="3" name="Content Placeholder 2">
            <a:extLst>
              <a:ext uri="{FF2B5EF4-FFF2-40B4-BE49-F238E27FC236}">
                <a16:creationId xmlns:a16="http://schemas.microsoft.com/office/drawing/2014/main" id="{2549CDE7-8405-AFDC-6B29-3A2B99845A19}"/>
              </a:ext>
            </a:extLst>
          </p:cNvPr>
          <p:cNvSpPr>
            <a:spLocks noGrp="1"/>
          </p:cNvSpPr>
          <p:nvPr>
            <p:ph idx="1"/>
          </p:nvPr>
        </p:nvSpPr>
        <p:spPr>
          <a:xfrm>
            <a:off x="662880" y="1412776"/>
            <a:ext cx="8229600" cy="4707056"/>
          </a:xfrm>
        </p:spPr>
        <p:txBody>
          <a:bodyPr>
            <a:normAutofit/>
          </a:bodyPr>
          <a:lstStyle/>
          <a:p>
            <a:pPr marL="342900" lvl="0" indent="-342900" algn="just">
              <a:spcAft>
                <a:spcPts val="600"/>
              </a:spcAft>
              <a:buClr>
                <a:srgbClr val="2F5496"/>
              </a:buClr>
              <a:buFont typeface="Wingdings" panose="05000000000000000000" pitchFamily="2" charset="2"/>
              <a:buChar char=""/>
            </a:pPr>
            <a:r>
              <a:rPr lang="lv-LV" sz="1800" dirty="0">
                <a:solidFill>
                  <a:srgbClr val="5E6175"/>
                </a:solidFill>
                <a:effectLst/>
                <a:latin typeface="Arial" panose="020B0604020202020204" pitchFamily="34" charset="0"/>
                <a:ea typeface="Times New Roman" panose="02020603050405020304" pitchFamily="18" charset="0"/>
              </a:rPr>
              <a:t>Būtiski projektos </a:t>
            </a:r>
            <a:r>
              <a:rPr lang="lv-LV" sz="1800" b="1" dirty="0">
                <a:solidFill>
                  <a:srgbClr val="1F497D"/>
                </a:solidFill>
                <a:effectLst/>
                <a:latin typeface="Arial" panose="020B0604020202020204" pitchFamily="34" charset="0"/>
                <a:ea typeface="Times New Roman" panose="02020603050405020304" pitchFamily="18" charset="0"/>
              </a:rPr>
              <a:t>plānot iesaistīto sadarbības partneru noslodzi un vajadzības kopā ar finansējuma saņēmējiem</a:t>
            </a:r>
            <a:r>
              <a:rPr lang="lv-LV" sz="1800" dirty="0">
                <a:solidFill>
                  <a:srgbClr val="5E6175"/>
                </a:solidFill>
                <a:effectLst/>
                <a:latin typeface="Arial" panose="020B0604020202020204" pitchFamily="34" charset="0"/>
                <a:ea typeface="Times New Roman" panose="02020603050405020304" pitchFamily="18" charset="0"/>
              </a:rPr>
              <a:t>, tā līdzsvarojot pašvaldību un vispārizglītojošo iestāžu noslodzi un iesaistes apjomu, kā arī panākot pašvaldību un izglītības iestāžu spējas </a:t>
            </a:r>
            <a:r>
              <a:rPr lang="lv-LV" sz="1800" b="1" dirty="0">
                <a:solidFill>
                  <a:srgbClr val="1F497D"/>
                </a:solidFill>
                <a:effectLst/>
                <a:latin typeface="Arial" panose="020B0604020202020204" pitchFamily="34" charset="0"/>
                <a:ea typeface="Times New Roman" panose="02020603050405020304" pitchFamily="18" charset="0"/>
              </a:rPr>
              <a:t>salāgot resursus un veltīt pienācīgu uzmanību aktivitāšu ieviešanai</a:t>
            </a:r>
            <a:r>
              <a:rPr lang="lv-LV" sz="1800" dirty="0">
                <a:solidFill>
                  <a:srgbClr val="5E6175"/>
                </a:solidFill>
                <a:effectLst/>
                <a:latin typeface="Arial" panose="020B0604020202020204" pitchFamily="34" charset="0"/>
                <a:ea typeface="Times New Roman" panose="02020603050405020304" pitchFamily="18" charset="0"/>
              </a:rPr>
              <a:t>.</a:t>
            </a:r>
          </a:p>
        </p:txBody>
      </p:sp>
      <p:sp>
        <p:nvSpPr>
          <p:cNvPr id="4" name="Slide Number Placeholder 3">
            <a:extLst>
              <a:ext uri="{FF2B5EF4-FFF2-40B4-BE49-F238E27FC236}">
                <a16:creationId xmlns:a16="http://schemas.microsoft.com/office/drawing/2014/main" id="{A06DFC6B-B09E-CABC-B979-C8590C1CB53E}"/>
              </a:ext>
            </a:extLst>
          </p:cNvPr>
          <p:cNvSpPr>
            <a:spLocks noGrp="1"/>
          </p:cNvSpPr>
          <p:nvPr>
            <p:ph type="sldNum" sz="quarter" idx="12"/>
          </p:nvPr>
        </p:nvSpPr>
        <p:spPr/>
        <p:txBody>
          <a:bodyPr/>
          <a:lstStyle/>
          <a:p>
            <a:fld id="{613B3327-3CE6-4DD5-A391-0AF637BE942A}" type="slidenum">
              <a:rPr lang="lv-LV" smtClean="0"/>
              <a:t>16</a:t>
            </a:fld>
            <a:endParaRPr lang="lv-LV" dirty="0"/>
          </a:p>
        </p:txBody>
      </p:sp>
      <p:pic>
        <p:nvPicPr>
          <p:cNvPr id="6" name="Graphic 142" descr="Remote learning language outline">
            <a:extLst>
              <a:ext uri="{FF2B5EF4-FFF2-40B4-BE49-F238E27FC236}">
                <a16:creationId xmlns:a16="http://schemas.microsoft.com/office/drawing/2014/main" id="{C75BAEBD-5D0C-231A-5523-37E7F685F04A}"/>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6998" y="309257"/>
            <a:ext cx="704081" cy="704081"/>
          </a:xfrm>
          <a:prstGeom prst="rect">
            <a:avLst/>
          </a:prstGeom>
        </p:spPr>
      </p:pic>
    </p:spTree>
    <p:extLst>
      <p:ext uri="{BB962C8B-B14F-4D97-AF65-F5344CB8AC3E}">
        <p14:creationId xmlns:p14="http://schemas.microsoft.com/office/powerpoint/2010/main" val="20702250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4CEB7-3119-78A2-19FA-36260A418916}"/>
              </a:ext>
            </a:extLst>
          </p:cNvPr>
          <p:cNvSpPr>
            <a:spLocks noGrp="1"/>
          </p:cNvSpPr>
          <p:nvPr>
            <p:ph type="title"/>
          </p:nvPr>
        </p:nvSpPr>
        <p:spPr>
          <a:xfrm>
            <a:off x="457200" y="476671"/>
            <a:ext cx="8229600" cy="619105"/>
          </a:xfrm>
        </p:spPr>
        <p:txBody>
          <a:bodyPr>
            <a:normAutofit fontScale="90000"/>
          </a:bodyPr>
          <a:lstStyle/>
          <a:p>
            <a:r>
              <a:rPr lang="lv-LV" sz="2800" b="1" dirty="0">
                <a:solidFill>
                  <a:schemeClr val="tx2"/>
                </a:solidFill>
              </a:rPr>
              <a:t>Stratēģiskie ieteikumi, kas attiecas uz visiem izglītības veidiem</a:t>
            </a:r>
            <a:br>
              <a:rPr lang="lv-LV" sz="2800" b="1" dirty="0">
                <a:solidFill>
                  <a:schemeClr val="tx2"/>
                </a:solidFill>
              </a:rPr>
            </a:br>
            <a:endParaRPr lang="lv-LV" sz="2800" dirty="0"/>
          </a:p>
        </p:txBody>
      </p:sp>
      <p:sp>
        <p:nvSpPr>
          <p:cNvPr id="3" name="Content Placeholder 2">
            <a:extLst>
              <a:ext uri="{FF2B5EF4-FFF2-40B4-BE49-F238E27FC236}">
                <a16:creationId xmlns:a16="http://schemas.microsoft.com/office/drawing/2014/main" id="{2549CDE7-8405-AFDC-6B29-3A2B99845A19}"/>
              </a:ext>
            </a:extLst>
          </p:cNvPr>
          <p:cNvSpPr>
            <a:spLocks noGrp="1"/>
          </p:cNvSpPr>
          <p:nvPr>
            <p:ph idx="1"/>
          </p:nvPr>
        </p:nvSpPr>
        <p:spPr>
          <a:xfrm>
            <a:off x="662880" y="1412776"/>
            <a:ext cx="8229600" cy="4707056"/>
          </a:xfrm>
        </p:spPr>
        <p:txBody>
          <a:bodyPr>
            <a:normAutofit/>
          </a:bodyPr>
          <a:lstStyle/>
          <a:p>
            <a:pPr marL="342900" lvl="0" indent="-342900" algn="just">
              <a:spcAft>
                <a:spcPts val="600"/>
              </a:spcAft>
              <a:buClr>
                <a:srgbClr val="2F5496"/>
              </a:buClr>
              <a:buFont typeface="Wingdings" panose="05000000000000000000" pitchFamily="2" charset="2"/>
              <a:buChar char=""/>
            </a:pPr>
            <a:r>
              <a:rPr lang="lv-LV" sz="1800" b="1" dirty="0">
                <a:solidFill>
                  <a:srgbClr val="1F497D"/>
                </a:solidFill>
                <a:effectLst/>
                <a:latin typeface="Arial" panose="020B0604020202020204" pitchFamily="34" charset="0"/>
                <a:ea typeface="Times New Roman" panose="02020603050405020304" pitchFamily="18" charset="0"/>
              </a:rPr>
              <a:t>Turpināt mazināt laika un dokumentu ietilpīgās administratīvās prasības</a:t>
            </a:r>
            <a:r>
              <a:rPr lang="lv-LV" sz="1800" dirty="0">
                <a:solidFill>
                  <a:srgbClr val="5E6175"/>
                </a:solidFill>
                <a:effectLst/>
                <a:latin typeface="Arial" panose="020B0604020202020204" pitchFamily="34" charset="0"/>
                <a:ea typeface="Times New Roman" panose="02020603050405020304" pitchFamily="18" charset="0"/>
              </a:rPr>
              <a:t>, </a:t>
            </a:r>
            <a:r>
              <a:rPr lang="lv-LV" sz="1800" b="1" dirty="0">
                <a:solidFill>
                  <a:srgbClr val="1F497D"/>
                </a:solidFill>
                <a:effectLst/>
                <a:latin typeface="Arial" panose="020B0604020202020204" pitchFamily="34" charset="0"/>
                <a:ea typeface="Times New Roman" panose="02020603050405020304" pitchFamily="18" charset="0"/>
              </a:rPr>
              <a:t>vienkāršot projektu dokumentācijas </a:t>
            </a:r>
            <a:r>
              <a:rPr lang="lv-LV" sz="1800" dirty="0">
                <a:solidFill>
                  <a:srgbClr val="5E6175"/>
                </a:solidFill>
                <a:effectLst/>
                <a:latin typeface="Arial" panose="020B0604020202020204" pitchFamily="34" charset="0"/>
                <a:ea typeface="Times New Roman" panose="02020603050405020304" pitchFamily="18" charset="0"/>
              </a:rPr>
              <a:t>un </a:t>
            </a:r>
            <a:r>
              <a:rPr lang="lv-LV" sz="1800" b="1" dirty="0">
                <a:solidFill>
                  <a:srgbClr val="1F497D"/>
                </a:solidFill>
                <a:effectLst/>
                <a:latin typeface="Arial" panose="020B0604020202020204" pitchFamily="34" charset="0"/>
                <a:ea typeface="Times New Roman" panose="02020603050405020304" pitchFamily="18" charset="0"/>
              </a:rPr>
              <a:t>pārbaužu prasības</a:t>
            </a:r>
            <a:r>
              <a:rPr lang="lv-LV" sz="1800" dirty="0">
                <a:solidFill>
                  <a:srgbClr val="5E6175"/>
                </a:solidFill>
                <a:effectLst/>
                <a:latin typeface="Arial" panose="020B0604020202020204" pitchFamily="34" charset="0"/>
                <a:ea typeface="Times New Roman" panose="02020603050405020304" pitchFamily="18" charset="0"/>
              </a:rPr>
              <a:t>, tādējādi mazinot administratīvo slogu projektu īstenotājiem. </a:t>
            </a:r>
          </a:p>
          <a:p>
            <a:pPr marL="342900" lvl="0" indent="-342900" algn="just">
              <a:spcAft>
                <a:spcPts val="600"/>
              </a:spcAft>
              <a:buClr>
                <a:srgbClr val="2F5496"/>
              </a:buClr>
              <a:buFont typeface="Wingdings" panose="05000000000000000000" pitchFamily="2" charset="2"/>
              <a:buChar char=""/>
            </a:pPr>
            <a:r>
              <a:rPr lang="lv-LV" sz="1800" b="1" dirty="0">
                <a:solidFill>
                  <a:srgbClr val="1F497D"/>
                </a:solidFill>
                <a:effectLst/>
                <a:latin typeface="Arial" panose="020B0604020202020204" pitchFamily="34" charset="0"/>
                <a:ea typeface="Times New Roman" panose="02020603050405020304" pitchFamily="18" charset="0"/>
              </a:rPr>
              <a:t>Veicināt</a:t>
            </a:r>
            <a:r>
              <a:rPr lang="lv-LV" sz="1800" dirty="0">
                <a:solidFill>
                  <a:srgbClr val="5E6175"/>
                </a:solidFill>
                <a:effectLst/>
                <a:latin typeface="Arial" panose="020B0604020202020204" pitchFamily="34" charset="0"/>
                <a:ea typeface="Times New Roman" panose="02020603050405020304" pitchFamily="18" charset="0"/>
              </a:rPr>
              <a:t> darba devēju un attiecīgo nozaru profesionāļu </a:t>
            </a:r>
            <a:r>
              <a:rPr lang="lv-LV" sz="1800" b="1" dirty="0">
                <a:solidFill>
                  <a:srgbClr val="1F497D"/>
                </a:solidFill>
                <a:effectLst/>
                <a:latin typeface="Arial" panose="020B0604020202020204" pitchFamily="34" charset="0"/>
                <a:ea typeface="Times New Roman" panose="02020603050405020304" pitchFamily="18" charset="0"/>
              </a:rPr>
              <a:t>aktīvu iesaistīšanos izglītības iestāžu darbā</a:t>
            </a:r>
            <a:r>
              <a:rPr lang="lv-LV" sz="1800" dirty="0">
                <a:solidFill>
                  <a:srgbClr val="5E6175"/>
                </a:solidFill>
                <a:effectLst/>
                <a:latin typeface="Arial" panose="020B0604020202020204" pitchFamily="34" charset="0"/>
                <a:ea typeface="Times New Roman" panose="02020603050405020304" pitchFamily="18" charset="0"/>
              </a:rPr>
              <a:t>, lai uzlabotu studiju programmu saturu, nostiprinātu saikni ar darba tirgu un radītu labākas prakses iespējas.</a:t>
            </a:r>
          </a:p>
        </p:txBody>
      </p:sp>
      <p:sp>
        <p:nvSpPr>
          <p:cNvPr id="4" name="Slide Number Placeholder 3">
            <a:extLst>
              <a:ext uri="{FF2B5EF4-FFF2-40B4-BE49-F238E27FC236}">
                <a16:creationId xmlns:a16="http://schemas.microsoft.com/office/drawing/2014/main" id="{A06DFC6B-B09E-CABC-B979-C8590C1CB53E}"/>
              </a:ext>
            </a:extLst>
          </p:cNvPr>
          <p:cNvSpPr>
            <a:spLocks noGrp="1"/>
          </p:cNvSpPr>
          <p:nvPr>
            <p:ph type="sldNum" sz="quarter" idx="12"/>
          </p:nvPr>
        </p:nvSpPr>
        <p:spPr/>
        <p:txBody>
          <a:bodyPr/>
          <a:lstStyle/>
          <a:p>
            <a:fld id="{613B3327-3CE6-4DD5-A391-0AF637BE942A}" type="slidenum">
              <a:rPr lang="lv-LV" smtClean="0"/>
              <a:t>17</a:t>
            </a:fld>
            <a:endParaRPr lang="lv-LV" dirty="0"/>
          </a:p>
        </p:txBody>
      </p:sp>
    </p:spTree>
    <p:extLst>
      <p:ext uri="{BB962C8B-B14F-4D97-AF65-F5344CB8AC3E}">
        <p14:creationId xmlns:p14="http://schemas.microsoft.com/office/powerpoint/2010/main" val="11753080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827584" y="1706885"/>
            <a:ext cx="7772400" cy="1362075"/>
          </a:xfrm>
        </p:spPr>
        <p:txBody>
          <a:bodyPr/>
          <a:lstStyle/>
          <a:p>
            <a:pPr algn="ctr"/>
            <a:r>
              <a:rPr lang="lv-LV" dirty="0">
                <a:solidFill>
                  <a:srgbClr val="1F497D"/>
                </a:solidFill>
              </a:rPr>
              <a:t>PALDIES!</a:t>
            </a:r>
            <a:endParaRPr lang="en-US" dirty="0">
              <a:solidFill>
                <a:srgbClr val="1F497D"/>
              </a:solidFill>
            </a:endParaRPr>
          </a:p>
        </p:txBody>
      </p:sp>
      <p:sp>
        <p:nvSpPr>
          <p:cNvPr id="3" name="Content Placeholder 2"/>
          <p:cNvSpPr>
            <a:spLocks noGrp="1"/>
          </p:cNvSpPr>
          <p:nvPr>
            <p:ph type="body" idx="1"/>
          </p:nvPr>
        </p:nvSpPr>
        <p:spPr>
          <a:xfrm>
            <a:off x="708720" y="3068960"/>
            <a:ext cx="7772400" cy="2817995"/>
          </a:xfrm>
        </p:spPr>
        <p:txBody>
          <a:bodyPr>
            <a:normAutofit lnSpcReduction="10000"/>
          </a:bodyPr>
          <a:lstStyle/>
          <a:p>
            <a:pPr algn="just">
              <a:spcAft>
                <a:spcPts val="600"/>
              </a:spcAft>
            </a:pPr>
            <a:r>
              <a:rPr lang="lv-LV" sz="1600" dirty="0">
                <a:solidFill>
                  <a:srgbClr val="5E6175"/>
                </a:solidFill>
                <a:latin typeface="Arial" panose="020B0604020202020204" pitchFamily="34" charset="0"/>
                <a:cs typeface="Arial" panose="020B0604020202020204" pitchFamily="34" charset="0"/>
              </a:rPr>
              <a:t>Līga Baltiņa</a:t>
            </a:r>
          </a:p>
          <a:p>
            <a:pPr algn="just">
              <a:spcAft>
                <a:spcPts val="600"/>
              </a:spcAft>
            </a:pPr>
            <a:r>
              <a:rPr lang="lv-LV" sz="1600" dirty="0">
                <a:solidFill>
                  <a:srgbClr val="5E6175"/>
                </a:solidFill>
                <a:latin typeface="Arial" panose="020B0604020202020204" pitchFamily="34" charset="0"/>
                <a:cs typeface="Arial" panose="020B0604020202020204" pitchFamily="34" charset="0"/>
              </a:rPr>
              <a:t>Daina </a:t>
            </a:r>
            <a:r>
              <a:rPr lang="lv-LV" sz="1600" dirty="0" err="1">
                <a:solidFill>
                  <a:srgbClr val="5E6175"/>
                </a:solidFill>
                <a:latin typeface="Arial" panose="020B0604020202020204" pitchFamily="34" charset="0"/>
                <a:cs typeface="Arial" panose="020B0604020202020204" pitchFamily="34" charset="0"/>
              </a:rPr>
              <a:t>Beļicka</a:t>
            </a:r>
            <a:endParaRPr lang="lv-LV" sz="1600" dirty="0">
              <a:solidFill>
                <a:srgbClr val="5E6175"/>
              </a:solidFill>
              <a:latin typeface="Arial" panose="020B0604020202020204" pitchFamily="34" charset="0"/>
              <a:cs typeface="Arial" panose="020B0604020202020204" pitchFamily="34" charset="0"/>
            </a:endParaRPr>
          </a:p>
          <a:p>
            <a:pPr algn="just">
              <a:spcAft>
                <a:spcPts val="600"/>
              </a:spcAft>
            </a:pPr>
            <a:r>
              <a:rPr lang="lv-LV" sz="1600" dirty="0">
                <a:solidFill>
                  <a:srgbClr val="5E6175"/>
                </a:solidFill>
                <a:latin typeface="Arial" panose="020B0604020202020204" pitchFamily="34" charset="0"/>
                <a:cs typeface="Arial" panose="020B0604020202020204" pitchFamily="34" charset="0"/>
              </a:rPr>
              <a:t>Zane Zeibote</a:t>
            </a:r>
          </a:p>
          <a:p>
            <a:pPr algn="just">
              <a:spcAft>
                <a:spcPts val="600"/>
              </a:spcAft>
            </a:pPr>
            <a:r>
              <a:rPr lang="lv-LV" sz="1600" dirty="0">
                <a:solidFill>
                  <a:srgbClr val="5E6175"/>
                </a:solidFill>
                <a:latin typeface="Arial" panose="020B0604020202020204" pitchFamily="34" charset="0"/>
                <a:cs typeface="Arial" panose="020B0604020202020204" pitchFamily="34" charset="0"/>
              </a:rPr>
              <a:t>Iveta Reinholde</a:t>
            </a:r>
          </a:p>
          <a:p>
            <a:pPr algn="just">
              <a:spcAft>
                <a:spcPts val="600"/>
              </a:spcAft>
            </a:pPr>
            <a:r>
              <a:rPr lang="lv-LV" sz="1600" dirty="0">
                <a:solidFill>
                  <a:srgbClr val="5E6175"/>
                </a:solidFill>
                <a:latin typeface="Arial" panose="020B0604020202020204" pitchFamily="34" charset="0"/>
                <a:cs typeface="Arial" panose="020B0604020202020204" pitchFamily="34" charset="0"/>
              </a:rPr>
              <a:t>Linda </a:t>
            </a:r>
            <a:r>
              <a:rPr lang="lv-LV" sz="1600" dirty="0" err="1">
                <a:solidFill>
                  <a:srgbClr val="5E6175"/>
                </a:solidFill>
                <a:latin typeface="Arial" panose="020B0604020202020204" pitchFamily="34" charset="0"/>
                <a:cs typeface="Arial" panose="020B0604020202020204" pitchFamily="34" charset="0"/>
              </a:rPr>
              <a:t>Veliverronena</a:t>
            </a:r>
            <a:endParaRPr lang="lv-LV" sz="1600" dirty="0">
              <a:solidFill>
                <a:srgbClr val="5E6175"/>
              </a:solidFill>
              <a:latin typeface="Arial" panose="020B0604020202020204" pitchFamily="34" charset="0"/>
              <a:cs typeface="Arial" panose="020B0604020202020204" pitchFamily="34" charset="0"/>
            </a:endParaRPr>
          </a:p>
          <a:p>
            <a:pPr algn="just">
              <a:spcAft>
                <a:spcPts val="600"/>
              </a:spcAft>
            </a:pPr>
            <a:r>
              <a:rPr lang="lv-LV" sz="1600" dirty="0">
                <a:solidFill>
                  <a:srgbClr val="5E6175"/>
                </a:solidFill>
                <a:latin typeface="Arial" panose="020B0604020202020204" pitchFamily="34" charset="0"/>
                <a:cs typeface="Arial" panose="020B0604020202020204" pitchFamily="34" charset="0"/>
              </a:rPr>
              <a:t>Zigmunds Brūvers</a:t>
            </a:r>
          </a:p>
          <a:p>
            <a:pPr algn="just">
              <a:spcAft>
                <a:spcPts val="600"/>
              </a:spcAft>
            </a:pPr>
            <a:r>
              <a:rPr lang="lv-LV" sz="1600" dirty="0">
                <a:solidFill>
                  <a:srgbClr val="5E6175"/>
                </a:solidFill>
                <a:latin typeface="Arial" panose="020B0604020202020204" pitchFamily="34" charset="0"/>
                <a:cs typeface="Arial" panose="020B0604020202020204" pitchFamily="34" charset="0"/>
              </a:rPr>
              <a:t>Dace Krupenko</a:t>
            </a:r>
          </a:p>
          <a:p>
            <a:pPr algn="just">
              <a:spcAft>
                <a:spcPts val="600"/>
              </a:spcAft>
            </a:pPr>
            <a:r>
              <a:rPr lang="lv-LV" sz="1600" dirty="0">
                <a:solidFill>
                  <a:srgbClr val="5E6175"/>
                </a:solidFill>
                <a:latin typeface="Arial" panose="020B0604020202020204" pitchFamily="34" charset="0"/>
                <a:cs typeface="Arial" panose="020B0604020202020204" pitchFamily="34" charset="0"/>
              </a:rPr>
              <a:t>Marika </a:t>
            </a:r>
            <a:r>
              <a:rPr lang="lv-LV" sz="1600" dirty="0" err="1">
                <a:solidFill>
                  <a:srgbClr val="5E6175"/>
                </a:solidFill>
                <a:latin typeface="Arial" panose="020B0604020202020204" pitchFamily="34" charset="0"/>
                <a:cs typeface="Arial" panose="020B0604020202020204" pitchFamily="34" charset="0"/>
              </a:rPr>
              <a:t>Berežņika</a:t>
            </a:r>
            <a:endParaRPr lang="lv-LV" sz="1600" dirty="0">
              <a:solidFill>
                <a:srgbClr val="5E6175"/>
              </a:solidFill>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613B3327-3CE6-4DD5-A391-0AF637BE942A}" type="slidenum">
              <a:rPr lang="lv-LV" sz="1600" smtClean="0"/>
              <a:t>18</a:t>
            </a:fld>
            <a:endParaRPr lang="lv-LV" sz="1600"/>
          </a:p>
        </p:txBody>
      </p:sp>
    </p:spTree>
    <p:extLst>
      <p:ext uri="{BB962C8B-B14F-4D97-AF65-F5344CB8AC3E}">
        <p14:creationId xmlns:p14="http://schemas.microsoft.com/office/powerpoint/2010/main" val="39395728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0"/>
            <a:ext cx="8229600" cy="1143000"/>
          </a:xfrm>
        </p:spPr>
        <p:txBody>
          <a:bodyPr>
            <a:normAutofit/>
          </a:bodyPr>
          <a:lstStyle/>
          <a:p>
            <a:r>
              <a:rPr lang="lv-LV" dirty="0">
                <a:solidFill>
                  <a:srgbClr val="1F497D"/>
                </a:solidFill>
              </a:rPr>
              <a:t>     </a:t>
            </a:r>
            <a:r>
              <a:rPr lang="lv-LV" sz="2800" b="1" dirty="0">
                <a:solidFill>
                  <a:srgbClr val="1F497D"/>
                </a:solidFill>
              </a:rPr>
              <a:t>Izvērtējuma speciālistu komanda</a:t>
            </a:r>
          </a:p>
        </p:txBody>
      </p:sp>
      <p:sp>
        <p:nvSpPr>
          <p:cNvPr id="5" name="Slide Number Placeholder 4"/>
          <p:cNvSpPr>
            <a:spLocks noGrp="1"/>
          </p:cNvSpPr>
          <p:nvPr>
            <p:ph type="sldNum" sz="quarter" idx="12"/>
          </p:nvPr>
        </p:nvSpPr>
        <p:spPr/>
        <p:txBody>
          <a:bodyPr/>
          <a:lstStyle/>
          <a:p>
            <a:fld id="{613B3327-3CE6-4DD5-A391-0AF637BE942A}" type="slidenum">
              <a:rPr lang="lv-LV" sz="1400" smtClean="0"/>
              <a:t>2</a:t>
            </a:fld>
            <a:endParaRPr lang="lv-LV" sz="1400" dirty="0"/>
          </a:p>
        </p:txBody>
      </p:sp>
      <p:sp>
        <p:nvSpPr>
          <p:cNvPr id="9" name="TextBox 8">
            <a:extLst>
              <a:ext uri="{FF2B5EF4-FFF2-40B4-BE49-F238E27FC236}">
                <a16:creationId xmlns:a16="http://schemas.microsoft.com/office/drawing/2014/main" id="{8B05FB3B-2B05-6B58-3042-17CE618B7FCC}"/>
              </a:ext>
            </a:extLst>
          </p:cNvPr>
          <p:cNvSpPr txBox="1"/>
          <p:nvPr/>
        </p:nvSpPr>
        <p:spPr>
          <a:xfrm>
            <a:off x="1876447" y="3120046"/>
            <a:ext cx="1254382" cy="369332"/>
          </a:xfrm>
          <a:prstGeom prst="rect">
            <a:avLst/>
          </a:prstGeom>
          <a:noFill/>
        </p:spPr>
        <p:txBody>
          <a:bodyPr wrap="none" rtlCol="0">
            <a:spAutoFit/>
          </a:bodyPr>
          <a:lstStyle/>
          <a:p>
            <a:pPr algn="ctr"/>
            <a:r>
              <a:rPr lang="lv-LV" dirty="0">
                <a:solidFill>
                  <a:srgbClr val="1F497D"/>
                </a:solidFill>
                <a:latin typeface="+mj-lt"/>
                <a:cs typeface="Poppins" panose="02000000000000000000" pitchFamily="2" charset="0"/>
              </a:rPr>
              <a:t>Līga Baltiņa</a:t>
            </a:r>
            <a:endParaRPr lang="id-ID" dirty="0">
              <a:solidFill>
                <a:srgbClr val="1F497D"/>
              </a:solidFill>
              <a:latin typeface="+mj-lt"/>
              <a:cs typeface="Poppins" panose="02000000000000000000" pitchFamily="2" charset="0"/>
            </a:endParaRPr>
          </a:p>
        </p:txBody>
      </p:sp>
      <p:sp>
        <p:nvSpPr>
          <p:cNvPr id="10" name="TextBox 9">
            <a:extLst>
              <a:ext uri="{FF2B5EF4-FFF2-40B4-BE49-F238E27FC236}">
                <a16:creationId xmlns:a16="http://schemas.microsoft.com/office/drawing/2014/main" id="{CB0BDF05-9FA9-12B2-2D13-DAAF61C27C44}"/>
              </a:ext>
            </a:extLst>
          </p:cNvPr>
          <p:cNvSpPr txBox="1"/>
          <p:nvPr/>
        </p:nvSpPr>
        <p:spPr>
          <a:xfrm>
            <a:off x="1652251" y="3360808"/>
            <a:ext cx="1702774" cy="307777"/>
          </a:xfrm>
          <a:prstGeom prst="rect">
            <a:avLst/>
          </a:prstGeom>
          <a:noFill/>
        </p:spPr>
        <p:txBody>
          <a:bodyPr wrap="none" rtlCol="0">
            <a:spAutoFit/>
          </a:bodyPr>
          <a:lstStyle/>
          <a:p>
            <a:pPr algn="ctr"/>
            <a:r>
              <a:rPr lang="lv-LV" sz="1400" b="1" dirty="0">
                <a:solidFill>
                  <a:srgbClr val="5E6175"/>
                </a:solidFill>
                <a:latin typeface="+mj-lt"/>
                <a:ea typeface="Open Sans" panose="020B0606030504020204" pitchFamily="34" charset="0"/>
                <a:cs typeface="Open Sans" panose="020B0606030504020204" pitchFamily="34" charset="0"/>
              </a:rPr>
              <a:t>Izvērtējuma vadītāja</a:t>
            </a:r>
            <a:endParaRPr lang="id-ID" sz="1400" b="1" dirty="0">
              <a:solidFill>
                <a:srgbClr val="5E6175"/>
              </a:solidFill>
              <a:latin typeface="+mj-lt"/>
              <a:ea typeface="Open Sans" panose="020B0606030504020204" pitchFamily="34" charset="0"/>
              <a:cs typeface="Open Sans" panose="020B0606030504020204" pitchFamily="34" charset="0"/>
            </a:endParaRPr>
          </a:p>
        </p:txBody>
      </p:sp>
      <p:sp>
        <p:nvSpPr>
          <p:cNvPr id="12" name="TextBox 11">
            <a:extLst>
              <a:ext uri="{FF2B5EF4-FFF2-40B4-BE49-F238E27FC236}">
                <a16:creationId xmlns:a16="http://schemas.microsoft.com/office/drawing/2014/main" id="{C6B81392-08CC-C225-A6FC-FE2A104A7098}"/>
              </a:ext>
            </a:extLst>
          </p:cNvPr>
          <p:cNvSpPr txBox="1"/>
          <p:nvPr/>
        </p:nvSpPr>
        <p:spPr>
          <a:xfrm>
            <a:off x="4115074" y="3134418"/>
            <a:ext cx="1431034" cy="369332"/>
          </a:xfrm>
          <a:prstGeom prst="rect">
            <a:avLst/>
          </a:prstGeom>
          <a:noFill/>
        </p:spPr>
        <p:txBody>
          <a:bodyPr wrap="none" rtlCol="0">
            <a:spAutoFit/>
          </a:bodyPr>
          <a:lstStyle/>
          <a:p>
            <a:pPr algn="ctr"/>
            <a:r>
              <a:rPr lang="lv-LV" dirty="0">
                <a:solidFill>
                  <a:srgbClr val="1F497D"/>
                </a:solidFill>
                <a:latin typeface="+mj-lt"/>
                <a:cs typeface="Poppins" panose="02000000000000000000" pitchFamily="2" charset="0"/>
              </a:rPr>
              <a:t>Daina Beļicka</a:t>
            </a:r>
            <a:endParaRPr lang="id-ID" dirty="0">
              <a:solidFill>
                <a:srgbClr val="1F497D"/>
              </a:solidFill>
              <a:latin typeface="+mj-lt"/>
              <a:cs typeface="Poppins" panose="02000000000000000000" pitchFamily="2" charset="0"/>
            </a:endParaRPr>
          </a:p>
        </p:txBody>
      </p:sp>
      <p:sp>
        <p:nvSpPr>
          <p:cNvPr id="13" name="TextBox 12">
            <a:extLst>
              <a:ext uri="{FF2B5EF4-FFF2-40B4-BE49-F238E27FC236}">
                <a16:creationId xmlns:a16="http://schemas.microsoft.com/office/drawing/2014/main" id="{ED38D2A5-B518-103F-1C4F-DDB601CA0D90}"/>
              </a:ext>
            </a:extLst>
          </p:cNvPr>
          <p:cNvSpPr txBox="1"/>
          <p:nvPr/>
        </p:nvSpPr>
        <p:spPr>
          <a:xfrm>
            <a:off x="4334094" y="3339626"/>
            <a:ext cx="937694" cy="307777"/>
          </a:xfrm>
          <a:prstGeom prst="rect">
            <a:avLst/>
          </a:prstGeom>
          <a:noFill/>
        </p:spPr>
        <p:txBody>
          <a:bodyPr wrap="none" rtlCol="0">
            <a:spAutoFit/>
          </a:bodyPr>
          <a:lstStyle/>
          <a:p>
            <a:pPr algn="ctr"/>
            <a:r>
              <a:rPr lang="lv-LV" sz="1400" dirty="0">
                <a:solidFill>
                  <a:srgbClr val="5E6175"/>
                </a:solidFill>
                <a:latin typeface="+mj-lt"/>
                <a:ea typeface="Open Sans" panose="020B0606030504020204" pitchFamily="34" charset="0"/>
                <a:cs typeface="Open Sans" panose="020B0606030504020204" pitchFamily="34" charset="0"/>
              </a:rPr>
              <a:t>Speciālists</a:t>
            </a:r>
            <a:endParaRPr lang="id-ID" sz="1200" dirty="0">
              <a:solidFill>
                <a:srgbClr val="5E6175"/>
              </a:solidFill>
              <a:latin typeface="+mj-lt"/>
              <a:ea typeface="Open Sans" panose="020B0606030504020204" pitchFamily="34" charset="0"/>
              <a:cs typeface="Open Sans" panose="020B0606030504020204" pitchFamily="34" charset="0"/>
            </a:endParaRPr>
          </a:p>
        </p:txBody>
      </p:sp>
      <p:sp>
        <p:nvSpPr>
          <p:cNvPr id="14" name="TextBox 13">
            <a:extLst>
              <a:ext uri="{FF2B5EF4-FFF2-40B4-BE49-F238E27FC236}">
                <a16:creationId xmlns:a16="http://schemas.microsoft.com/office/drawing/2014/main" id="{778272D6-55B0-2AF5-C52E-EDD58132996E}"/>
              </a:ext>
            </a:extLst>
          </p:cNvPr>
          <p:cNvSpPr txBox="1"/>
          <p:nvPr/>
        </p:nvSpPr>
        <p:spPr>
          <a:xfrm>
            <a:off x="6443032" y="3120046"/>
            <a:ext cx="1397434" cy="369332"/>
          </a:xfrm>
          <a:prstGeom prst="rect">
            <a:avLst/>
          </a:prstGeom>
          <a:noFill/>
        </p:spPr>
        <p:txBody>
          <a:bodyPr wrap="none" rtlCol="0">
            <a:spAutoFit/>
          </a:bodyPr>
          <a:lstStyle/>
          <a:p>
            <a:pPr algn="ctr"/>
            <a:r>
              <a:rPr lang="lv-LV" dirty="0">
                <a:solidFill>
                  <a:srgbClr val="1F497D"/>
                </a:solidFill>
                <a:latin typeface="+mj-lt"/>
                <a:cs typeface="Poppins" panose="02000000000000000000" pitchFamily="2" charset="0"/>
              </a:rPr>
              <a:t>Zane Zeibote</a:t>
            </a:r>
            <a:endParaRPr lang="id-ID" dirty="0">
              <a:solidFill>
                <a:srgbClr val="1F497D"/>
              </a:solidFill>
              <a:latin typeface="+mj-lt"/>
              <a:cs typeface="Poppins" panose="02000000000000000000" pitchFamily="2" charset="0"/>
            </a:endParaRPr>
          </a:p>
        </p:txBody>
      </p:sp>
      <p:sp>
        <p:nvSpPr>
          <p:cNvPr id="15" name="TextBox 14">
            <a:extLst>
              <a:ext uri="{FF2B5EF4-FFF2-40B4-BE49-F238E27FC236}">
                <a16:creationId xmlns:a16="http://schemas.microsoft.com/office/drawing/2014/main" id="{3812F5CD-2311-849A-5B1E-A7A0211E4D75}"/>
              </a:ext>
            </a:extLst>
          </p:cNvPr>
          <p:cNvSpPr txBox="1"/>
          <p:nvPr/>
        </p:nvSpPr>
        <p:spPr>
          <a:xfrm>
            <a:off x="6682306" y="3335488"/>
            <a:ext cx="937694" cy="307777"/>
          </a:xfrm>
          <a:prstGeom prst="rect">
            <a:avLst/>
          </a:prstGeom>
          <a:noFill/>
        </p:spPr>
        <p:txBody>
          <a:bodyPr wrap="none" rtlCol="0">
            <a:spAutoFit/>
          </a:bodyPr>
          <a:lstStyle/>
          <a:p>
            <a:pPr algn="ctr"/>
            <a:r>
              <a:rPr lang="lv-LV" sz="1400" dirty="0">
                <a:solidFill>
                  <a:srgbClr val="5E6175"/>
                </a:solidFill>
                <a:ea typeface="Open Sans" panose="020B0606030504020204" pitchFamily="34" charset="0"/>
                <a:cs typeface="Open Sans" panose="020B0606030504020204" pitchFamily="34" charset="0"/>
              </a:rPr>
              <a:t>Speciālists</a:t>
            </a:r>
            <a:endParaRPr lang="id-ID" sz="1200" dirty="0">
              <a:latin typeface="+mj-lt"/>
              <a:ea typeface="Open Sans" panose="020B0606030504020204" pitchFamily="34" charset="0"/>
              <a:cs typeface="Open Sans" panose="020B0606030504020204" pitchFamily="34" charset="0"/>
            </a:endParaRPr>
          </a:p>
        </p:txBody>
      </p:sp>
      <p:sp>
        <p:nvSpPr>
          <p:cNvPr id="16" name="TextBox 15">
            <a:extLst>
              <a:ext uri="{FF2B5EF4-FFF2-40B4-BE49-F238E27FC236}">
                <a16:creationId xmlns:a16="http://schemas.microsoft.com/office/drawing/2014/main" id="{40639112-AEA0-2BA8-9E8A-D072E1665FC4}"/>
              </a:ext>
            </a:extLst>
          </p:cNvPr>
          <p:cNvSpPr txBox="1"/>
          <p:nvPr/>
        </p:nvSpPr>
        <p:spPr>
          <a:xfrm>
            <a:off x="1186366" y="5507940"/>
            <a:ext cx="1641090" cy="369332"/>
          </a:xfrm>
          <a:prstGeom prst="rect">
            <a:avLst/>
          </a:prstGeom>
          <a:noFill/>
        </p:spPr>
        <p:txBody>
          <a:bodyPr wrap="none" rtlCol="0">
            <a:spAutoFit/>
          </a:bodyPr>
          <a:lstStyle/>
          <a:p>
            <a:pPr algn="ctr"/>
            <a:r>
              <a:rPr lang="lv-LV" dirty="0">
                <a:solidFill>
                  <a:srgbClr val="1F497D"/>
                </a:solidFill>
                <a:latin typeface="+mj-lt"/>
                <a:cs typeface="Poppins" panose="02000000000000000000" pitchFamily="2" charset="0"/>
              </a:rPr>
              <a:t>Iveta Reinholde</a:t>
            </a:r>
            <a:endParaRPr lang="id-ID" dirty="0">
              <a:solidFill>
                <a:srgbClr val="1F497D"/>
              </a:solidFill>
              <a:latin typeface="+mj-lt"/>
              <a:cs typeface="Poppins" panose="02000000000000000000" pitchFamily="2" charset="0"/>
            </a:endParaRPr>
          </a:p>
        </p:txBody>
      </p:sp>
      <p:sp>
        <p:nvSpPr>
          <p:cNvPr id="17" name="TextBox 16">
            <a:extLst>
              <a:ext uri="{FF2B5EF4-FFF2-40B4-BE49-F238E27FC236}">
                <a16:creationId xmlns:a16="http://schemas.microsoft.com/office/drawing/2014/main" id="{49BB29F8-83D7-B800-9E70-22A3DFD5D189}"/>
              </a:ext>
            </a:extLst>
          </p:cNvPr>
          <p:cNvSpPr txBox="1"/>
          <p:nvPr/>
        </p:nvSpPr>
        <p:spPr>
          <a:xfrm>
            <a:off x="1498656" y="5765194"/>
            <a:ext cx="937694" cy="307777"/>
          </a:xfrm>
          <a:prstGeom prst="rect">
            <a:avLst/>
          </a:prstGeom>
          <a:noFill/>
        </p:spPr>
        <p:txBody>
          <a:bodyPr wrap="none" rtlCol="0">
            <a:spAutoFit/>
          </a:bodyPr>
          <a:lstStyle/>
          <a:p>
            <a:pPr algn="ctr"/>
            <a:r>
              <a:rPr lang="lv-LV" sz="1400" dirty="0">
                <a:solidFill>
                  <a:srgbClr val="5E6175"/>
                </a:solidFill>
                <a:ea typeface="Open Sans" panose="020B0606030504020204" pitchFamily="34" charset="0"/>
                <a:cs typeface="Open Sans" panose="020B0606030504020204" pitchFamily="34" charset="0"/>
              </a:rPr>
              <a:t>Speciālists</a:t>
            </a:r>
            <a:endParaRPr lang="id-ID" sz="1200" dirty="0">
              <a:latin typeface="+mj-lt"/>
              <a:ea typeface="Open Sans" panose="020B0606030504020204" pitchFamily="34" charset="0"/>
              <a:cs typeface="Open Sans" panose="020B0606030504020204" pitchFamily="34" charset="0"/>
            </a:endParaRPr>
          </a:p>
        </p:txBody>
      </p:sp>
      <p:sp>
        <p:nvSpPr>
          <p:cNvPr id="18" name="TextBox 17">
            <a:extLst>
              <a:ext uri="{FF2B5EF4-FFF2-40B4-BE49-F238E27FC236}">
                <a16:creationId xmlns:a16="http://schemas.microsoft.com/office/drawing/2014/main" id="{27B426F3-5684-170F-2991-A4686F2E38EC}"/>
              </a:ext>
            </a:extLst>
          </p:cNvPr>
          <p:cNvSpPr txBox="1"/>
          <p:nvPr/>
        </p:nvSpPr>
        <p:spPr>
          <a:xfrm>
            <a:off x="3075249" y="5507940"/>
            <a:ext cx="1856791" cy="369332"/>
          </a:xfrm>
          <a:prstGeom prst="rect">
            <a:avLst/>
          </a:prstGeom>
          <a:noFill/>
        </p:spPr>
        <p:txBody>
          <a:bodyPr wrap="none" rtlCol="0">
            <a:spAutoFit/>
          </a:bodyPr>
          <a:lstStyle/>
          <a:p>
            <a:pPr algn="ctr"/>
            <a:r>
              <a:rPr lang="lv-LV" dirty="0">
                <a:solidFill>
                  <a:srgbClr val="1F497D"/>
                </a:solidFill>
                <a:latin typeface="+mj-lt"/>
                <a:cs typeface="Poppins" panose="02000000000000000000" pitchFamily="2" charset="0"/>
              </a:rPr>
              <a:t>Zigmunds Brūvers</a:t>
            </a:r>
            <a:endParaRPr lang="id-ID" dirty="0">
              <a:solidFill>
                <a:srgbClr val="1F497D"/>
              </a:solidFill>
              <a:latin typeface="+mj-lt"/>
              <a:cs typeface="Poppins" panose="02000000000000000000" pitchFamily="2" charset="0"/>
            </a:endParaRPr>
          </a:p>
        </p:txBody>
      </p:sp>
      <p:sp>
        <p:nvSpPr>
          <p:cNvPr id="19" name="TextBox 18">
            <a:extLst>
              <a:ext uri="{FF2B5EF4-FFF2-40B4-BE49-F238E27FC236}">
                <a16:creationId xmlns:a16="http://schemas.microsoft.com/office/drawing/2014/main" id="{3748F6B0-0322-81B8-07C6-2E86CD5E00B3}"/>
              </a:ext>
            </a:extLst>
          </p:cNvPr>
          <p:cNvSpPr txBox="1"/>
          <p:nvPr/>
        </p:nvSpPr>
        <p:spPr>
          <a:xfrm>
            <a:off x="3458993" y="5765194"/>
            <a:ext cx="937694" cy="307777"/>
          </a:xfrm>
          <a:prstGeom prst="rect">
            <a:avLst/>
          </a:prstGeom>
          <a:noFill/>
        </p:spPr>
        <p:txBody>
          <a:bodyPr wrap="none" rtlCol="0">
            <a:spAutoFit/>
          </a:bodyPr>
          <a:lstStyle/>
          <a:p>
            <a:pPr algn="ctr"/>
            <a:r>
              <a:rPr lang="lv-LV" sz="1400" dirty="0">
                <a:solidFill>
                  <a:srgbClr val="5E6175"/>
                </a:solidFill>
                <a:ea typeface="Open Sans" panose="020B0606030504020204" pitchFamily="34" charset="0"/>
                <a:cs typeface="Open Sans" panose="020B0606030504020204" pitchFamily="34" charset="0"/>
              </a:rPr>
              <a:t>Speciālists</a:t>
            </a:r>
            <a:endParaRPr lang="id-ID" sz="1200" dirty="0">
              <a:latin typeface="+mj-lt"/>
              <a:ea typeface="Open Sans" panose="020B0606030504020204" pitchFamily="34" charset="0"/>
              <a:cs typeface="Open Sans" panose="020B0606030504020204" pitchFamily="34" charset="0"/>
            </a:endParaRPr>
          </a:p>
        </p:txBody>
      </p:sp>
      <p:sp>
        <p:nvSpPr>
          <p:cNvPr id="20" name="TextBox 19">
            <a:extLst>
              <a:ext uri="{FF2B5EF4-FFF2-40B4-BE49-F238E27FC236}">
                <a16:creationId xmlns:a16="http://schemas.microsoft.com/office/drawing/2014/main" id="{A2B40CB3-82F4-5906-630F-B78DC050D524}"/>
              </a:ext>
            </a:extLst>
          </p:cNvPr>
          <p:cNvSpPr txBox="1"/>
          <p:nvPr/>
        </p:nvSpPr>
        <p:spPr>
          <a:xfrm>
            <a:off x="7004458" y="5507940"/>
            <a:ext cx="1599990" cy="369332"/>
          </a:xfrm>
          <a:prstGeom prst="rect">
            <a:avLst/>
          </a:prstGeom>
          <a:noFill/>
        </p:spPr>
        <p:txBody>
          <a:bodyPr wrap="none" rtlCol="0">
            <a:spAutoFit/>
          </a:bodyPr>
          <a:lstStyle/>
          <a:p>
            <a:pPr algn="ctr"/>
            <a:r>
              <a:rPr lang="lv-LV" dirty="0">
                <a:solidFill>
                  <a:srgbClr val="1F497D"/>
                </a:solidFill>
                <a:latin typeface="+mj-lt"/>
                <a:cs typeface="Poppins" panose="02000000000000000000" pitchFamily="2" charset="0"/>
              </a:rPr>
              <a:t>Dace Krupenko</a:t>
            </a:r>
            <a:endParaRPr lang="id-ID" dirty="0">
              <a:solidFill>
                <a:srgbClr val="1F497D"/>
              </a:solidFill>
              <a:latin typeface="+mj-lt"/>
              <a:cs typeface="Poppins" panose="02000000000000000000" pitchFamily="2" charset="0"/>
            </a:endParaRPr>
          </a:p>
        </p:txBody>
      </p:sp>
      <p:sp>
        <p:nvSpPr>
          <p:cNvPr id="21" name="TextBox 20">
            <a:extLst>
              <a:ext uri="{FF2B5EF4-FFF2-40B4-BE49-F238E27FC236}">
                <a16:creationId xmlns:a16="http://schemas.microsoft.com/office/drawing/2014/main" id="{5CC34A44-7F7C-1D2B-BAB3-DC5534DD2939}"/>
              </a:ext>
            </a:extLst>
          </p:cNvPr>
          <p:cNvSpPr txBox="1"/>
          <p:nvPr/>
        </p:nvSpPr>
        <p:spPr>
          <a:xfrm>
            <a:off x="7335606" y="5765194"/>
            <a:ext cx="937694" cy="307777"/>
          </a:xfrm>
          <a:prstGeom prst="rect">
            <a:avLst/>
          </a:prstGeom>
          <a:noFill/>
        </p:spPr>
        <p:txBody>
          <a:bodyPr wrap="none" rtlCol="0">
            <a:spAutoFit/>
          </a:bodyPr>
          <a:lstStyle/>
          <a:p>
            <a:pPr algn="ctr"/>
            <a:r>
              <a:rPr lang="lv-LV" sz="1400" dirty="0">
                <a:solidFill>
                  <a:srgbClr val="5E6175"/>
                </a:solidFill>
                <a:ea typeface="Open Sans" panose="020B0606030504020204" pitchFamily="34" charset="0"/>
                <a:cs typeface="Open Sans" panose="020B0606030504020204" pitchFamily="34" charset="0"/>
              </a:rPr>
              <a:t>Speciālists</a:t>
            </a:r>
            <a:endParaRPr lang="id-ID" sz="1200" dirty="0">
              <a:latin typeface="+mj-lt"/>
              <a:ea typeface="Open Sans" panose="020B0606030504020204" pitchFamily="34" charset="0"/>
              <a:cs typeface="Open Sans" panose="020B0606030504020204" pitchFamily="34" charset="0"/>
            </a:endParaRPr>
          </a:p>
        </p:txBody>
      </p:sp>
      <p:pic>
        <p:nvPicPr>
          <p:cNvPr id="23" name="Picture 22">
            <a:extLst>
              <a:ext uri="{FF2B5EF4-FFF2-40B4-BE49-F238E27FC236}">
                <a16:creationId xmlns:a16="http://schemas.microsoft.com/office/drawing/2014/main" id="{61891488-3613-5CF5-A5B8-31E30C66DACF}"/>
              </a:ext>
            </a:extLst>
          </p:cNvPr>
          <p:cNvPicPr>
            <a:picLocks noChangeAspect="1"/>
          </p:cNvPicPr>
          <p:nvPr/>
        </p:nvPicPr>
        <p:blipFill>
          <a:blip r:embed="rId3"/>
          <a:stretch>
            <a:fillRect/>
          </a:stretch>
        </p:blipFill>
        <p:spPr>
          <a:xfrm>
            <a:off x="1787118" y="1481554"/>
            <a:ext cx="1433621" cy="1652864"/>
          </a:xfrm>
          <a:prstGeom prst="rect">
            <a:avLst/>
          </a:prstGeom>
        </p:spPr>
      </p:pic>
      <p:pic>
        <p:nvPicPr>
          <p:cNvPr id="25" name="Picture 24" descr="A person in a black suit&#10;&#10;Description automatically generated">
            <a:extLst>
              <a:ext uri="{FF2B5EF4-FFF2-40B4-BE49-F238E27FC236}">
                <a16:creationId xmlns:a16="http://schemas.microsoft.com/office/drawing/2014/main" id="{BC0D5DFB-A459-98C6-BCCA-E0F626ED6590}"/>
              </a:ext>
            </a:extLst>
          </p:cNvPr>
          <p:cNvPicPr>
            <a:picLocks noChangeAspect="1"/>
          </p:cNvPicPr>
          <p:nvPr/>
        </p:nvPicPr>
        <p:blipFill rotWithShape="1">
          <a:blip r:embed="rId4">
            <a:extLst>
              <a:ext uri="{28A0092B-C50C-407E-A947-70E740481C1C}">
                <a14:useLocalDpi xmlns:a14="http://schemas.microsoft.com/office/drawing/2010/main" val="0"/>
              </a:ext>
            </a:extLst>
          </a:blip>
          <a:srcRect t="12519"/>
          <a:stretch/>
        </p:blipFill>
        <p:spPr>
          <a:xfrm>
            <a:off x="4115074" y="1524333"/>
            <a:ext cx="1433622" cy="1652864"/>
          </a:xfrm>
          <a:prstGeom prst="rect">
            <a:avLst/>
          </a:prstGeom>
        </p:spPr>
      </p:pic>
      <p:pic>
        <p:nvPicPr>
          <p:cNvPr id="1026" name="Picture 2" descr="Zane Zeibote - Academia.edu">
            <a:extLst>
              <a:ext uri="{FF2B5EF4-FFF2-40B4-BE49-F238E27FC236}">
                <a16:creationId xmlns:a16="http://schemas.microsoft.com/office/drawing/2014/main" id="{E65143A2-0E9F-4672-DDBB-A899E7FD76E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33073" y="1473413"/>
            <a:ext cx="1617352" cy="161735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veta Reinholde">
            <a:extLst>
              <a:ext uri="{FF2B5EF4-FFF2-40B4-BE49-F238E27FC236}">
                <a16:creationId xmlns:a16="http://schemas.microsoft.com/office/drawing/2014/main" id="{9DD7DD4A-6BBB-8EF5-5B5B-5713B1871DE2}"/>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8952"/>
          <a:stretch/>
        </p:blipFill>
        <p:spPr bwMode="auto">
          <a:xfrm>
            <a:off x="1203280" y="3823573"/>
            <a:ext cx="1528446" cy="167872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Zigmunds Bruvers - External Expert - Central and Southern Europe Centre of  Excellenc | LinkedIn">
            <a:extLst>
              <a:ext uri="{FF2B5EF4-FFF2-40B4-BE49-F238E27FC236}">
                <a16:creationId xmlns:a16="http://schemas.microsoft.com/office/drawing/2014/main" id="{5CB59DB7-F714-2902-5CE1-4C42A79A529E}"/>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6742" r="5199"/>
          <a:stretch/>
        </p:blipFill>
        <p:spPr bwMode="auto">
          <a:xfrm>
            <a:off x="3229424" y="3823510"/>
            <a:ext cx="1486198" cy="1687746"/>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descr="A person smiling at the camera&#10;&#10;Description automatically generated">
            <a:extLst>
              <a:ext uri="{FF2B5EF4-FFF2-40B4-BE49-F238E27FC236}">
                <a16:creationId xmlns:a16="http://schemas.microsoft.com/office/drawing/2014/main" id="{03D06EBD-C006-9C3A-7D47-262927A62224}"/>
              </a:ext>
            </a:extLst>
          </p:cNvPr>
          <p:cNvPicPr>
            <a:picLocks noChangeAspect="1"/>
          </p:cNvPicPr>
          <p:nvPr/>
        </p:nvPicPr>
        <p:blipFill rotWithShape="1">
          <a:blip r:embed="rId8">
            <a:extLst>
              <a:ext uri="{28A0092B-C50C-407E-A947-70E740481C1C}">
                <a14:useLocalDpi xmlns:a14="http://schemas.microsoft.com/office/drawing/2010/main" val="0"/>
              </a:ext>
            </a:extLst>
          </a:blip>
          <a:srcRect t="4021" b="24005"/>
          <a:stretch/>
        </p:blipFill>
        <p:spPr>
          <a:xfrm>
            <a:off x="7107644" y="3836641"/>
            <a:ext cx="1528446" cy="1678725"/>
          </a:xfrm>
          <a:prstGeom prst="rect">
            <a:avLst/>
          </a:prstGeom>
        </p:spPr>
      </p:pic>
      <p:sp>
        <p:nvSpPr>
          <p:cNvPr id="43" name="TextBox 42">
            <a:extLst>
              <a:ext uri="{FF2B5EF4-FFF2-40B4-BE49-F238E27FC236}">
                <a16:creationId xmlns:a16="http://schemas.microsoft.com/office/drawing/2014/main" id="{7F64FA66-18AD-98D8-AFDE-702C17AA1F79}"/>
              </a:ext>
            </a:extLst>
          </p:cNvPr>
          <p:cNvSpPr txBox="1"/>
          <p:nvPr/>
        </p:nvSpPr>
        <p:spPr>
          <a:xfrm>
            <a:off x="4922913" y="5507940"/>
            <a:ext cx="2049151" cy="369332"/>
          </a:xfrm>
          <a:prstGeom prst="rect">
            <a:avLst/>
          </a:prstGeom>
          <a:noFill/>
        </p:spPr>
        <p:txBody>
          <a:bodyPr wrap="none" rtlCol="0">
            <a:spAutoFit/>
          </a:bodyPr>
          <a:lstStyle/>
          <a:p>
            <a:pPr algn="ctr"/>
            <a:r>
              <a:rPr lang="lv-LV" dirty="0">
                <a:solidFill>
                  <a:srgbClr val="1F497D"/>
                </a:solidFill>
                <a:latin typeface="+mj-lt"/>
                <a:cs typeface="Poppins" panose="02000000000000000000" pitchFamily="2" charset="0"/>
              </a:rPr>
              <a:t>Linda </a:t>
            </a:r>
            <a:r>
              <a:rPr lang="lv-LV" dirty="0" err="1">
                <a:solidFill>
                  <a:srgbClr val="1F497D"/>
                </a:solidFill>
                <a:latin typeface="+mj-lt"/>
                <a:cs typeface="Poppins" panose="02000000000000000000" pitchFamily="2" charset="0"/>
              </a:rPr>
              <a:t>Veliverronena</a:t>
            </a:r>
            <a:endParaRPr lang="id-ID" dirty="0">
              <a:solidFill>
                <a:srgbClr val="1F497D"/>
              </a:solidFill>
              <a:latin typeface="+mj-lt"/>
              <a:cs typeface="Poppins" panose="02000000000000000000" pitchFamily="2" charset="0"/>
            </a:endParaRPr>
          </a:p>
        </p:txBody>
      </p:sp>
      <p:sp>
        <p:nvSpPr>
          <p:cNvPr id="44" name="TextBox 43">
            <a:extLst>
              <a:ext uri="{FF2B5EF4-FFF2-40B4-BE49-F238E27FC236}">
                <a16:creationId xmlns:a16="http://schemas.microsoft.com/office/drawing/2014/main" id="{B9B885A5-EC2E-BB15-23B5-F2E93A13B45C}"/>
              </a:ext>
            </a:extLst>
          </p:cNvPr>
          <p:cNvSpPr txBox="1"/>
          <p:nvPr/>
        </p:nvSpPr>
        <p:spPr>
          <a:xfrm>
            <a:off x="5402833" y="5752995"/>
            <a:ext cx="937694" cy="307777"/>
          </a:xfrm>
          <a:prstGeom prst="rect">
            <a:avLst/>
          </a:prstGeom>
          <a:noFill/>
        </p:spPr>
        <p:txBody>
          <a:bodyPr wrap="none" rtlCol="0">
            <a:spAutoFit/>
          </a:bodyPr>
          <a:lstStyle/>
          <a:p>
            <a:pPr algn="ctr"/>
            <a:r>
              <a:rPr lang="lv-LV" sz="1400" dirty="0">
                <a:solidFill>
                  <a:srgbClr val="5E6175"/>
                </a:solidFill>
                <a:ea typeface="Open Sans" panose="020B0606030504020204" pitchFamily="34" charset="0"/>
                <a:cs typeface="Open Sans" panose="020B0606030504020204" pitchFamily="34" charset="0"/>
              </a:rPr>
              <a:t>Speciālists</a:t>
            </a:r>
            <a:endParaRPr lang="id-ID" sz="1200" dirty="0">
              <a:latin typeface="+mj-lt"/>
              <a:ea typeface="Open Sans" panose="020B0606030504020204" pitchFamily="34" charset="0"/>
              <a:cs typeface="Open Sans" panose="020B0606030504020204" pitchFamily="34" charset="0"/>
            </a:endParaRPr>
          </a:p>
        </p:txBody>
      </p:sp>
      <p:pic>
        <p:nvPicPr>
          <p:cNvPr id="1032" name="Picture 8" descr="Linda VELIVERRONENA | PhD | Vidzeme University of Applied ...">
            <a:extLst>
              <a:ext uri="{FF2B5EF4-FFF2-40B4-BE49-F238E27FC236}">
                <a16:creationId xmlns:a16="http://schemas.microsoft.com/office/drawing/2014/main" id="{0500A814-E5CD-8A5F-DC2E-E9FB3140A4EE}"/>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10442" r="5349"/>
          <a:stretch/>
        </p:blipFill>
        <p:spPr bwMode="auto">
          <a:xfrm>
            <a:off x="5189063" y="3839316"/>
            <a:ext cx="1397434" cy="16594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80051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0"/>
            <a:ext cx="8229600" cy="1143000"/>
          </a:xfrm>
        </p:spPr>
        <p:txBody>
          <a:bodyPr>
            <a:normAutofit/>
          </a:bodyPr>
          <a:lstStyle/>
          <a:p>
            <a:r>
              <a:rPr lang="lv-LV" dirty="0">
                <a:solidFill>
                  <a:srgbClr val="1F497D"/>
                </a:solidFill>
              </a:rPr>
              <a:t>     </a:t>
            </a:r>
            <a:r>
              <a:rPr lang="lv-LV" sz="2800" b="1" dirty="0">
                <a:solidFill>
                  <a:srgbClr val="1F497D"/>
                </a:solidFill>
              </a:rPr>
              <a:t>Izvērtējuma mērķis</a:t>
            </a:r>
          </a:p>
        </p:txBody>
      </p:sp>
      <p:sp>
        <p:nvSpPr>
          <p:cNvPr id="3" name="Content Placeholder 2"/>
          <p:cNvSpPr>
            <a:spLocks noGrp="1"/>
          </p:cNvSpPr>
          <p:nvPr>
            <p:ph idx="1"/>
          </p:nvPr>
        </p:nvSpPr>
        <p:spPr>
          <a:xfrm>
            <a:off x="804510" y="1196752"/>
            <a:ext cx="7699683" cy="4464496"/>
          </a:xfrm>
        </p:spPr>
        <p:txBody>
          <a:bodyPr>
            <a:normAutofit/>
          </a:bodyPr>
          <a:lstStyle/>
          <a:p>
            <a:pPr marL="0" indent="0" algn="just">
              <a:spcAft>
                <a:spcPts val="600"/>
              </a:spcAft>
              <a:buNone/>
            </a:pPr>
            <a:r>
              <a:rPr lang="lv-LV" sz="2000" b="1" dirty="0">
                <a:solidFill>
                  <a:srgbClr val="1F497D"/>
                </a:solidFill>
              </a:rPr>
              <a:t>Izvērtēt </a:t>
            </a:r>
            <a:r>
              <a:rPr lang="lv-LV" sz="1800" dirty="0">
                <a:solidFill>
                  <a:srgbClr val="5E6175"/>
                </a:solidFill>
                <a:latin typeface="Arial" panose="020B0604020202020204" pitchFamily="34" charset="0"/>
              </a:rPr>
              <a:t>ES fondu 2014. – 2020.gada plānošanas perioda darbības programmas “Izaugsme un nodarbinātība” 8.prioritārā virziena “Izglītība, prasmes un mūžizglītība” ieguldījumu </a:t>
            </a:r>
            <a:r>
              <a:rPr lang="lv-LV" sz="1800" b="1" dirty="0">
                <a:solidFill>
                  <a:srgbClr val="1F497D"/>
                </a:solidFill>
                <a:latin typeface="Arial" panose="020B0604020202020204" pitchFamily="34" charset="0"/>
              </a:rPr>
              <a:t>lietderību, efektivitāti, ietekmi un ilgtspēju</a:t>
            </a:r>
            <a:r>
              <a:rPr lang="lv-LV" sz="1800" dirty="0">
                <a:solidFill>
                  <a:srgbClr val="5E6175"/>
                </a:solidFill>
                <a:latin typeface="Arial" panose="020B0604020202020204" pitchFamily="34" charset="0"/>
              </a:rPr>
              <a:t>, ņemot vērā </a:t>
            </a:r>
            <a:r>
              <a:rPr lang="lv-LV" sz="2000" b="1" dirty="0">
                <a:solidFill>
                  <a:srgbClr val="1F497D"/>
                </a:solidFill>
              </a:rPr>
              <a:t>izvirzītos 8.PV mērķus</a:t>
            </a:r>
          </a:p>
          <a:p>
            <a:pPr marL="0" indent="0" algn="just">
              <a:spcAft>
                <a:spcPts val="600"/>
              </a:spcAft>
              <a:buNone/>
            </a:pPr>
            <a:endParaRPr lang="lv-LV" sz="1800" b="1" dirty="0">
              <a:solidFill>
                <a:srgbClr val="1F497D"/>
              </a:solidFill>
            </a:endParaRPr>
          </a:p>
        </p:txBody>
      </p:sp>
      <p:sp>
        <p:nvSpPr>
          <p:cNvPr id="5" name="Slide Number Placeholder 4"/>
          <p:cNvSpPr>
            <a:spLocks noGrp="1"/>
          </p:cNvSpPr>
          <p:nvPr>
            <p:ph type="sldNum" sz="quarter" idx="12"/>
          </p:nvPr>
        </p:nvSpPr>
        <p:spPr/>
        <p:txBody>
          <a:bodyPr/>
          <a:lstStyle/>
          <a:p>
            <a:fld id="{613B3327-3CE6-4DD5-A391-0AF637BE942A}" type="slidenum">
              <a:rPr lang="lv-LV" sz="1400" smtClean="0"/>
              <a:t>3</a:t>
            </a:fld>
            <a:endParaRPr lang="lv-LV" sz="1400" dirty="0"/>
          </a:p>
        </p:txBody>
      </p:sp>
      <p:graphicFrame>
        <p:nvGraphicFramePr>
          <p:cNvPr id="4" name="Diagram 3">
            <a:extLst>
              <a:ext uri="{FF2B5EF4-FFF2-40B4-BE49-F238E27FC236}">
                <a16:creationId xmlns:a16="http://schemas.microsoft.com/office/drawing/2014/main" id="{3B8A3DED-482D-4969-8D9C-485A61130C2B}"/>
              </a:ext>
            </a:extLst>
          </p:cNvPr>
          <p:cNvGraphicFramePr/>
          <p:nvPr>
            <p:extLst>
              <p:ext uri="{D42A27DB-BD31-4B8C-83A1-F6EECF244321}">
                <p14:modId xmlns:p14="http://schemas.microsoft.com/office/powerpoint/2010/main" val="133222752"/>
              </p:ext>
            </p:extLst>
          </p:nvPr>
        </p:nvGraphicFramePr>
        <p:xfrm>
          <a:off x="987117" y="2511424"/>
          <a:ext cx="7699683" cy="43465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721264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2897" y="2028574"/>
            <a:ext cx="3185953" cy="3857990"/>
          </a:xfrm>
          <a:prstGeom prst="rect">
            <a:avLst/>
          </a:prstGeom>
        </p:spPr>
      </p:pic>
      <p:sp>
        <p:nvSpPr>
          <p:cNvPr id="2" name="Title 1"/>
          <p:cNvSpPr>
            <a:spLocks noGrp="1"/>
          </p:cNvSpPr>
          <p:nvPr>
            <p:ph type="title"/>
          </p:nvPr>
        </p:nvSpPr>
        <p:spPr>
          <a:xfrm>
            <a:off x="611560" y="192162"/>
            <a:ext cx="8229600" cy="1143000"/>
          </a:xfrm>
        </p:spPr>
        <p:txBody>
          <a:bodyPr>
            <a:normAutofit/>
          </a:bodyPr>
          <a:lstStyle/>
          <a:p>
            <a:r>
              <a:rPr lang="lv-LV" sz="3200" dirty="0">
                <a:solidFill>
                  <a:srgbClr val="1F497D"/>
                </a:solidFill>
              </a:rPr>
              <a:t>     </a:t>
            </a:r>
            <a:r>
              <a:rPr lang="lv-LV" sz="2800" b="1" dirty="0">
                <a:solidFill>
                  <a:srgbClr val="1F497D"/>
                </a:solidFill>
              </a:rPr>
              <a:t>Metodes un datu avoti</a:t>
            </a:r>
          </a:p>
        </p:txBody>
      </p:sp>
      <p:sp>
        <p:nvSpPr>
          <p:cNvPr id="5" name="Slide Number Placeholder 4"/>
          <p:cNvSpPr>
            <a:spLocks noGrp="1"/>
          </p:cNvSpPr>
          <p:nvPr>
            <p:ph type="sldNum" sz="quarter" idx="12"/>
          </p:nvPr>
        </p:nvSpPr>
        <p:spPr/>
        <p:txBody>
          <a:bodyPr/>
          <a:lstStyle/>
          <a:p>
            <a:fld id="{613B3327-3CE6-4DD5-A391-0AF637BE942A}" type="slidenum">
              <a:rPr lang="lv-LV" sz="1400" smtClean="0"/>
              <a:t>4</a:t>
            </a:fld>
            <a:endParaRPr lang="lv-LV" sz="1400" dirty="0"/>
          </a:p>
        </p:txBody>
      </p:sp>
      <p:sp>
        <p:nvSpPr>
          <p:cNvPr id="8" name="TextBox 7"/>
          <p:cNvSpPr txBox="1"/>
          <p:nvPr/>
        </p:nvSpPr>
        <p:spPr>
          <a:xfrm>
            <a:off x="1043608" y="1661976"/>
            <a:ext cx="2304256" cy="92333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lv-LV" dirty="0">
                <a:solidFill>
                  <a:srgbClr val="5E6175"/>
                </a:solidFill>
              </a:rPr>
              <a:t>Dokumentu un zinātniskās </a:t>
            </a:r>
            <a:r>
              <a:rPr lang="lv-LV" b="1" dirty="0">
                <a:solidFill>
                  <a:srgbClr val="5E6175"/>
                </a:solidFill>
              </a:rPr>
              <a:t>literatūras analīze</a:t>
            </a:r>
            <a:endParaRPr lang="en-US" b="1" dirty="0">
              <a:solidFill>
                <a:srgbClr val="5E6175"/>
              </a:solidFill>
            </a:endParaRPr>
          </a:p>
        </p:txBody>
      </p:sp>
      <p:sp>
        <p:nvSpPr>
          <p:cNvPr id="9" name="TextBox 8"/>
          <p:cNvSpPr txBox="1"/>
          <p:nvPr/>
        </p:nvSpPr>
        <p:spPr>
          <a:xfrm>
            <a:off x="892174" y="4727785"/>
            <a:ext cx="2304256" cy="923330"/>
          </a:xfrm>
          <a:prstGeom prst="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lv-LV" b="1" dirty="0">
                <a:solidFill>
                  <a:srgbClr val="5E6175"/>
                </a:solidFill>
              </a:rPr>
              <a:t>KP VIS un citi statistikas dati </a:t>
            </a:r>
            <a:r>
              <a:rPr lang="lv-LV" dirty="0">
                <a:solidFill>
                  <a:srgbClr val="5E6175"/>
                </a:solidFill>
              </a:rPr>
              <a:t>(CSP, VIIS)</a:t>
            </a:r>
            <a:endParaRPr lang="en-US" dirty="0">
              <a:solidFill>
                <a:srgbClr val="5E6175"/>
              </a:solidFill>
            </a:endParaRPr>
          </a:p>
        </p:txBody>
      </p:sp>
      <p:sp>
        <p:nvSpPr>
          <p:cNvPr id="10" name="TextBox 9"/>
          <p:cNvSpPr txBox="1"/>
          <p:nvPr/>
        </p:nvSpPr>
        <p:spPr>
          <a:xfrm>
            <a:off x="6337416" y="4727784"/>
            <a:ext cx="2304256" cy="923330"/>
          </a:xfrm>
          <a:prstGeom prst="rect">
            <a:avLst/>
          </a:prstGeom>
          <a:ln>
            <a:solidFill>
              <a:schemeClr val="accent6">
                <a:lumMod val="75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lv-LV" dirty="0">
                <a:solidFill>
                  <a:srgbClr val="5E6175"/>
                </a:solidFill>
              </a:rPr>
              <a:t>Izmaksu un ieguvumu analīze / </a:t>
            </a:r>
            <a:r>
              <a:rPr lang="lv-LV" b="1" dirty="0">
                <a:solidFill>
                  <a:srgbClr val="5E6175"/>
                </a:solidFill>
              </a:rPr>
              <a:t>salīdzinošā izmaksu analīze </a:t>
            </a:r>
            <a:endParaRPr lang="en-US" b="1" dirty="0">
              <a:solidFill>
                <a:srgbClr val="5E6175"/>
              </a:solidFill>
            </a:endParaRPr>
          </a:p>
        </p:txBody>
      </p:sp>
      <p:sp>
        <p:nvSpPr>
          <p:cNvPr id="12" name="TextBox 11"/>
          <p:cNvSpPr txBox="1"/>
          <p:nvPr/>
        </p:nvSpPr>
        <p:spPr>
          <a:xfrm>
            <a:off x="6948264" y="2515477"/>
            <a:ext cx="1995898" cy="1877437"/>
          </a:xfrm>
          <a:prstGeom prst="rect">
            <a:avLst/>
          </a:prstGeom>
          <a:ln>
            <a:solidFill>
              <a:schemeClr val="accent5">
                <a:lumMod val="75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lv-LV" b="1" dirty="0">
                <a:solidFill>
                  <a:srgbClr val="5E6175"/>
                </a:solidFill>
              </a:rPr>
              <a:t>Intervijas un 2 </a:t>
            </a:r>
            <a:r>
              <a:rPr lang="lv-LV" b="1">
                <a:solidFill>
                  <a:srgbClr val="5E6175"/>
                </a:solidFill>
              </a:rPr>
              <a:t>semināri            </a:t>
            </a:r>
            <a:r>
              <a:rPr lang="lv-LV">
                <a:solidFill>
                  <a:srgbClr val="5E6175"/>
                </a:solidFill>
              </a:rPr>
              <a:t> </a:t>
            </a:r>
            <a:r>
              <a:rPr lang="lv-LV" sz="1600" dirty="0">
                <a:solidFill>
                  <a:srgbClr val="5E6175"/>
                </a:solidFill>
              </a:rPr>
              <a:t>(~</a:t>
            </a:r>
            <a:r>
              <a:rPr lang="lv-LV" sz="1600">
                <a:solidFill>
                  <a:srgbClr val="5E6175"/>
                </a:solidFill>
              </a:rPr>
              <a:t>40 intervijas -</a:t>
            </a:r>
            <a:r>
              <a:rPr lang="lv-LV" sz="1600" kern="0">
                <a:solidFill>
                  <a:srgbClr val="5E6175"/>
                </a:solidFill>
                <a:effectLst/>
                <a:latin typeface="Arial" panose="020B0604020202020204" pitchFamily="34" charset="0"/>
                <a:ea typeface="Calibri" panose="020F0502020204030204" pitchFamily="34" charset="0"/>
              </a:rPr>
              <a:t> </a:t>
            </a:r>
            <a:r>
              <a:rPr lang="lv-LV" sz="1600" kern="0" dirty="0">
                <a:solidFill>
                  <a:srgbClr val="5E6175"/>
                </a:solidFill>
                <a:effectLst/>
                <a:latin typeface="Arial" panose="020B0604020202020204" pitchFamily="34" charset="0"/>
                <a:ea typeface="Calibri" panose="020F0502020204030204" pitchFamily="34" charset="0"/>
              </a:rPr>
              <a:t>nozares ministrijas pārstāvji, projektu ieviesēji, kā arī labuma saņēmēji)</a:t>
            </a:r>
            <a:endParaRPr lang="en-US" sz="1600" dirty="0">
              <a:solidFill>
                <a:srgbClr val="5E6175"/>
              </a:solidFill>
            </a:endParaRPr>
          </a:p>
        </p:txBody>
      </p:sp>
      <p:sp>
        <p:nvSpPr>
          <p:cNvPr id="13" name="TextBox 12"/>
          <p:cNvSpPr txBox="1"/>
          <p:nvPr/>
        </p:nvSpPr>
        <p:spPr>
          <a:xfrm>
            <a:off x="6182239" y="1379348"/>
            <a:ext cx="2304256" cy="923330"/>
          </a:xfrm>
          <a:prstGeom prst="rect">
            <a:avLst/>
          </a:prstGeom>
          <a:ln>
            <a:solidFill>
              <a:srgbClr val="00B0F0"/>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lv-LV" b="1" dirty="0">
                <a:solidFill>
                  <a:srgbClr val="5E6175"/>
                </a:solidFill>
              </a:rPr>
              <a:t>Gadījumu izpēte, </a:t>
            </a:r>
            <a:r>
              <a:rPr lang="lv-LV" dirty="0">
                <a:solidFill>
                  <a:srgbClr val="5E6175"/>
                </a:solidFill>
              </a:rPr>
              <a:t>detalizēta projektu informācija</a:t>
            </a:r>
            <a:endParaRPr lang="en-US" dirty="0">
              <a:solidFill>
                <a:srgbClr val="5E6175"/>
              </a:solidFill>
            </a:endParaRPr>
          </a:p>
        </p:txBody>
      </p:sp>
      <p:sp>
        <p:nvSpPr>
          <p:cNvPr id="14" name="TextBox 13"/>
          <p:cNvSpPr txBox="1"/>
          <p:nvPr/>
        </p:nvSpPr>
        <p:spPr>
          <a:xfrm>
            <a:off x="625474" y="3173323"/>
            <a:ext cx="2063111" cy="923330"/>
          </a:xfrm>
          <a:prstGeom prst="rect">
            <a:avLst/>
          </a:prstGeom>
          <a:ln>
            <a:solidFill>
              <a:srgbClr val="7030A0"/>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lv-LV" b="1" dirty="0">
                <a:solidFill>
                  <a:srgbClr val="5E6175"/>
                </a:solidFill>
              </a:rPr>
              <a:t>Anketēšana</a:t>
            </a:r>
            <a:r>
              <a:rPr lang="lv-LV" dirty="0">
                <a:solidFill>
                  <a:srgbClr val="5E6175"/>
                </a:solidFill>
              </a:rPr>
              <a:t>          (65 investīciju projektu īstenotāji)</a:t>
            </a:r>
            <a:endParaRPr lang="en-US" dirty="0">
              <a:solidFill>
                <a:srgbClr val="5E6175"/>
              </a:solidFill>
            </a:endParaRPr>
          </a:p>
        </p:txBody>
      </p:sp>
      <p:cxnSp>
        <p:nvCxnSpPr>
          <p:cNvPr id="16" name="Straight Connector 15"/>
          <p:cNvCxnSpPr/>
          <p:nvPr/>
        </p:nvCxnSpPr>
        <p:spPr>
          <a:xfrm>
            <a:off x="3347864" y="2028574"/>
            <a:ext cx="576064" cy="248298"/>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2688585" y="3344245"/>
            <a:ext cx="703025" cy="27489"/>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3196430" y="4530512"/>
            <a:ext cx="583482" cy="197272"/>
          </a:xfrm>
          <a:prstGeom prst="line">
            <a:avLst/>
          </a:prstGeom>
          <a:ln>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5868144" y="2028574"/>
            <a:ext cx="317838" cy="248298"/>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flipV="1">
            <a:off x="6413131" y="3380463"/>
            <a:ext cx="432135" cy="34387"/>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flipV="1">
            <a:off x="6027063" y="4530512"/>
            <a:ext cx="310353" cy="197272"/>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29988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2A8D612B-34D1-23B4-1F59-F6C2C0E72DA3}"/>
              </a:ext>
            </a:extLst>
          </p:cNvPr>
          <p:cNvPicPr>
            <a:picLocks noGrp="1" noChangeAspect="1"/>
          </p:cNvPicPr>
          <p:nvPr>
            <p:ph idx="1"/>
          </p:nvPr>
        </p:nvPicPr>
        <p:blipFill rotWithShape="1">
          <a:blip r:embed="rId2"/>
          <a:srcRect l="2682" t="22915" r="3478" b="645"/>
          <a:stretch/>
        </p:blipFill>
        <p:spPr>
          <a:xfrm>
            <a:off x="524473" y="1916832"/>
            <a:ext cx="8544973" cy="3024336"/>
          </a:xfrm>
        </p:spPr>
      </p:pic>
      <p:sp>
        <p:nvSpPr>
          <p:cNvPr id="4" name="Slide Number Placeholder 3">
            <a:extLst>
              <a:ext uri="{FF2B5EF4-FFF2-40B4-BE49-F238E27FC236}">
                <a16:creationId xmlns:a16="http://schemas.microsoft.com/office/drawing/2014/main" id="{33FD26E5-DD4B-C29F-9986-36528D9F8208}"/>
              </a:ext>
            </a:extLst>
          </p:cNvPr>
          <p:cNvSpPr>
            <a:spLocks noGrp="1"/>
          </p:cNvSpPr>
          <p:nvPr>
            <p:ph type="sldNum" sz="quarter" idx="12"/>
          </p:nvPr>
        </p:nvSpPr>
        <p:spPr/>
        <p:txBody>
          <a:bodyPr/>
          <a:lstStyle/>
          <a:p>
            <a:fld id="{613B3327-3CE6-4DD5-A391-0AF637BE942A}" type="slidenum">
              <a:rPr lang="lv-LV" smtClean="0"/>
              <a:t>5</a:t>
            </a:fld>
            <a:endParaRPr lang="lv-LV" dirty="0"/>
          </a:p>
        </p:txBody>
      </p:sp>
      <p:sp>
        <p:nvSpPr>
          <p:cNvPr id="7" name="Title 1">
            <a:extLst>
              <a:ext uri="{FF2B5EF4-FFF2-40B4-BE49-F238E27FC236}">
                <a16:creationId xmlns:a16="http://schemas.microsoft.com/office/drawing/2014/main" id="{62C91A8B-54DB-52CD-0CF1-AA96AA062249}"/>
              </a:ext>
            </a:extLst>
          </p:cNvPr>
          <p:cNvSpPr>
            <a:spLocks noGrp="1"/>
          </p:cNvSpPr>
          <p:nvPr>
            <p:ph type="title"/>
          </p:nvPr>
        </p:nvSpPr>
        <p:spPr>
          <a:xfrm>
            <a:off x="457200" y="10277"/>
            <a:ext cx="8229600" cy="994122"/>
          </a:xfrm>
        </p:spPr>
        <p:txBody>
          <a:bodyPr>
            <a:normAutofit/>
          </a:bodyPr>
          <a:lstStyle/>
          <a:p>
            <a:r>
              <a:rPr lang="lv-LV" sz="2800" b="1" dirty="0">
                <a:solidFill>
                  <a:schemeClr val="tx2"/>
                </a:solidFill>
              </a:rPr>
              <a:t>Ieguldījumi modernizējot izglītības infrastruktūru - augstākā izglītība</a:t>
            </a:r>
            <a:endParaRPr lang="lv-LV" sz="2800" dirty="0"/>
          </a:p>
        </p:txBody>
      </p:sp>
    </p:spTree>
    <p:extLst>
      <p:ext uri="{BB962C8B-B14F-4D97-AF65-F5344CB8AC3E}">
        <p14:creationId xmlns:p14="http://schemas.microsoft.com/office/powerpoint/2010/main" val="8794290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3FD26E5-DD4B-C29F-9986-36528D9F8208}"/>
              </a:ext>
            </a:extLst>
          </p:cNvPr>
          <p:cNvSpPr>
            <a:spLocks noGrp="1"/>
          </p:cNvSpPr>
          <p:nvPr>
            <p:ph type="sldNum" sz="quarter" idx="12"/>
          </p:nvPr>
        </p:nvSpPr>
        <p:spPr/>
        <p:txBody>
          <a:bodyPr/>
          <a:lstStyle/>
          <a:p>
            <a:fld id="{613B3327-3CE6-4DD5-A391-0AF637BE942A}" type="slidenum">
              <a:rPr lang="lv-LV" smtClean="0"/>
              <a:t>6</a:t>
            </a:fld>
            <a:endParaRPr lang="lv-LV" dirty="0"/>
          </a:p>
        </p:txBody>
      </p:sp>
      <p:sp>
        <p:nvSpPr>
          <p:cNvPr id="7" name="Title 1">
            <a:extLst>
              <a:ext uri="{FF2B5EF4-FFF2-40B4-BE49-F238E27FC236}">
                <a16:creationId xmlns:a16="http://schemas.microsoft.com/office/drawing/2014/main" id="{62C91A8B-54DB-52CD-0CF1-AA96AA062249}"/>
              </a:ext>
            </a:extLst>
          </p:cNvPr>
          <p:cNvSpPr>
            <a:spLocks noGrp="1"/>
          </p:cNvSpPr>
          <p:nvPr>
            <p:ph type="title"/>
          </p:nvPr>
        </p:nvSpPr>
        <p:spPr>
          <a:xfrm>
            <a:off x="457200" y="146802"/>
            <a:ext cx="8229600" cy="994122"/>
          </a:xfrm>
        </p:spPr>
        <p:txBody>
          <a:bodyPr>
            <a:normAutofit/>
          </a:bodyPr>
          <a:lstStyle/>
          <a:p>
            <a:r>
              <a:rPr lang="lv-LV" sz="2800" b="1" dirty="0">
                <a:solidFill>
                  <a:schemeClr val="tx2"/>
                </a:solidFill>
              </a:rPr>
              <a:t>Studiju procesa uzlabošana - augstākā izglītība</a:t>
            </a:r>
            <a:endParaRPr lang="lv-LV" sz="2800" dirty="0"/>
          </a:p>
        </p:txBody>
      </p:sp>
      <p:pic>
        <p:nvPicPr>
          <p:cNvPr id="8" name="Content Placeholder 7">
            <a:extLst>
              <a:ext uri="{FF2B5EF4-FFF2-40B4-BE49-F238E27FC236}">
                <a16:creationId xmlns:a16="http://schemas.microsoft.com/office/drawing/2014/main" id="{17F0424E-2B00-7758-9DBB-DDD15E0D13EE}"/>
              </a:ext>
            </a:extLst>
          </p:cNvPr>
          <p:cNvPicPr>
            <a:picLocks noGrp="1" noChangeAspect="1"/>
          </p:cNvPicPr>
          <p:nvPr>
            <p:ph idx="1"/>
          </p:nvPr>
        </p:nvPicPr>
        <p:blipFill rotWithShape="1">
          <a:blip r:embed="rId2"/>
          <a:srcRect t="11429" b="1427"/>
          <a:stretch/>
        </p:blipFill>
        <p:spPr>
          <a:xfrm>
            <a:off x="683567" y="1232756"/>
            <a:ext cx="8350567" cy="4716524"/>
          </a:xfrm>
        </p:spPr>
      </p:pic>
    </p:spTree>
    <p:extLst>
      <p:ext uri="{BB962C8B-B14F-4D97-AF65-F5344CB8AC3E}">
        <p14:creationId xmlns:p14="http://schemas.microsoft.com/office/powerpoint/2010/main" val="8607800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4CEB7-3119-78A2-19FA-36260A418916}"/>
              </a:ext>
            </a:extLst>
          </p:cNvPr>
          <p:cNvSpPr>
            <a:spLocks noGrp="1"/>
          </p:cNvSpPr>
          <p:nvPr>
            <p:ph type="title"/>
          </p:nvPr>
        </p:nvSpPr>
        <p:spPr>
          <a:xfrm>
            <a:off x="457200" y="226819"/>
            <a:ext cx="8229600" cy="868958"/>
          </a:xfrm>
        </p:spPr>
        <p:txBody>
          <a:bodyPr>
            <a:normAutofit/>
          </a:bodyPr>
          <a:lstStyle/>
          <a:p>
            <a:r>
              <a:rPr lang="lv-LV" sz="2800" b="1" dirty="0">
                <a:solidFill>
                  <a:schemeClr val="tx2"/>
                </a:solidFill>
              </a:rPr>
              <a:t>Stratēģiskie ieteikumi – augstākā izglītība</a:t>
            </a:r>
            <a:endParaRPr lang="lv-LV" sz="2800" dirty="0"/>
          </a:p>
        </p:txBody>
      </p:sp>
      <p:sp>
        <p:nvSpPr>
          <p:cNvPr id="3" name="Content Placeholder 2">
            <a:extLst>
              <a:ext uri="{FF2B5EF4-FFF2-40B4-BE49-F238E27FC236}">
                <a16:creationId xmlns:a16="http://schemas.microsoft.com/office/drawing/2014/main" id="{2549CDE7-8405-AFDC-6B29-3A2B99845A19}"/>
              </a:ext>
            </a:extLst>
          </p:cNvPr>
          <p:cNvSpPr>
            <a:spLocks noGrp="1"/>
          </p:cNvSpPr>
          <p:nvPr>
            <p:ph idx="1"/>
          </p:nvPr>
        </p:nvSpPr>
        <p:spPr>
          <a:xfrm>
            <a:off x="662880" y="1600200"/>
            <a:ext cx="8229600" cy="4525963"/>
          </a:xfrm>
        </p:spPr>
        <p:txBody>
          <a:bodyPr/>
          <a:lstStyle/>
          <a:p>
            <a:pPr marL="342900" lvl="0" indent="-342900" algn="just">
              <a:spcAft>
                <a:spcPts val="600"/>
              </a:spcAft>
              <a:buClr>
                <a:srgbClr val="2F5496"/>
              </a:buClr>
              <a:buFont typeface="Wingdings" panose="05000000000000000000" pitchFamily="2" charset="2"/>
              <a:buChar char=""/>
            </a:pPr>
            <a:r>
              <a:rPr lang="lv-LV" sz="1800" b="1" dirty="0">
                <a:solidFill>
                  <a:srgbClr val="1F497D"/>
                </a:solidFill>
                <a:effectLst/>
                <a:latin typeface="Arial" panose="020B0604020202020204" pitchFamily="34" charset="0"/>
                <a:ea typeface="Times New Roman" panose="02020603050405020304" pitchFamily="18" charset="0"/>
              </a:rPr>
              <a:t>Nodrošināt nepieciešamos ieguldījumus AII akadēmiskā personāla kompetenču un konkurētspējas pastāvīgā celšanā</a:t>
            </a:r>
            <a:r>
              <a:rPr lang="lv-LV" sz="1800" dirty="0">
                <a:solidFill>
                  <a:srgbClr val="5E6175"/>
                </a:solidFill>
                <a:effectLst/>
                <a:latin typeface="Arial" panose="020B0604020202020204" pitchFamily="34" charset="0"/>
                <a:ea typeface="Times New Roman" panose="02020603050405020304" pitchFamily="18" charset="0"/>
              </a:rPr>
              <a:t>, kā arī </a:t>
            </a:r>
            <a:r>
              <a:rPr lang="lv-LV" sz="1800" b="1" dirty="0">
                <a:solidFill>
                  <a:srgbClr val="1F497D"/>
                </a:solidFill>
                <a:effectLst/>
                <a:latin typeface="Arial" panose="020B0604020202020204" pitchFamily="34" charset="0"/>
                <a:ea typeface="Times New Roman" panose="02020603050405020304" pitchFamily="18" charset="0"/>
              </a:rPr>
              <a:t>AII akadēmiskā personāla ataudzes nodrošināšanā</a:t>
            </a:r>
            <a:r>
              <a:rPr lang="lv-LV" sz="1800" dirty="0">
                <a:solidFill>
                  <a:srgbClr val="5E6175"/>
                </a:solidFill>
                <a:effectLst/>
                <a:latin typeface="Arial" panose="020B0604020202020204" pitchFamily="34" charset="0"/>
                <a:ea typeface="Times New Roman" panose="02020603050405020304" pitchFamily="18" charset="0"/>
              </a:rPr>
              <a:t>. Tas ietver mērķtiecīgu aktivitāšu veidošanu akadēmiskā personāla kvalifikācijas paaugstināšanai un izcilības veicināšanai, kas nodrošinātu augstākās izglītības kvalitāti un konkurētspēju.</a:t>
            </a:r>
            <a:endParaRPr lang="lv-LV" sz="1800" dirty="0">
              <a:effectLst/>
              <a:latin typeface="Times New Roman" panose="02020603050405020304" pitchFamily="18" charset="0"/>
              <a:ea typeface="Times New Roman" panose="02020603050405020304" pitchFamily="18" charset="0"/>
            </a:endParaRPr>
          </a:p>
          <a:p>
            <a:pPr marL="342900" lvl="0" indent="-342900" algn="just">
              <a:spcAft>
                <a:spcPts val="600"/>
              </a:spcAft>
              <a:buClr>
                <a:srgbClr val="2F5496"/>
              </a:buClr>
              <a:buFont typeface="Wingdings" panose="05000000000000000000" pitchFamily="2" charset="2"/>
              <a:buChar char=""/>
            </a:pPr>
            <a:r>
              <a:rPr lang="lv-LV" sz="1800" b="1" dirty="0">
                <a:solidFill>
                  <a:srgbClr val="1F497D"/>
                </a:solidFill>
                <a:effectLst/>
                <a:latin typeface="Arial" panose="020B0604020202020204" pitchFamily="34" charset="0"/>
                <a:ea typeface="Times New Roman" panose="02020603050405020304" pitchFamily="18" charset="0"/>
              </a:rPr>
              <a:t>Plānot un īstenot tādas atbalstāmās darbības, kas nodrošina augstākās</a:t>
            </a:r>
            <a:r>
              <a:rPr lang="lv-LV" sz="1800" dirty="0">
                <a:solidFill>
                  <a:srgbClr val="5E6175"/>
                </a:solidFill>
                <a:effectLst/>
                <a:latin typeface="Arial" panose="020B0604020202020204" pitchFamily="34" charset="0"/>
                <a:ea typeface="Times New Roman" panose="02020603050405020304" pitchFamily="18" charset="0"/>
              </a:rPr>
              <a:t> </a:t>
            </a:r>
            <a:r>
              <a:rPr lang="lv-LV" sz="1800" b="1" dirty="0">
                <a:solidFill>
                  <a:srgbClr val="1F497D"/>
                </a:solidFill>
                <a:effectLst/>
                <a:latin typeface="Arial" panose="020B0604020202020204" pitchFamily="34" charset="0"/>
                <a:ea typeface="Times New Roman" panose="02020603050405020304" pitchFamily="18" charset="0"/>
              </a:rPr>
              <a:t>izglītības pieejamību, veicina eksportu, </a:t>
            </a:r>
            <a:r>
              <a:rPr lang="lv-LV" sz="1800" dirty="0">
                <a:solidFill>
                  <a:srgbClr val="5E6175"/>
                </a:solidFill>
                <a:effectLst/>
                <a:latin typeface="Arial" panose="020B0604020202020204" pitchFamily="34" charset="0"/>
                <a:ea typeface="Times New Roman" panose="02020603050405020304" pitchFamily="18" charset="0"/>
              </a:rPr>
              <a:t>kā arī </a:t>
            </a:r>
            <a:r>
              <a:rPr lang="lv-LV" sz="1800" b="1" dirty="0">
                <a:solidFill>
                  <a:srgbClr val="1F497D"/>
                </a:solidFill>
                <a:effectLst/>
                <a:latin typeface="Arial" panose="020B0604020202020204" pitchFamily="34" charset="0"/>
                <a:ea typeface="Times New Roman" panose="02020603050405020304" pitchFamily="18" charset="0"/>
              </a:rPr>
              <a:t>paaugstina augstākās izglītības konkurētspēju</a:t>
            </a:r>
            <a:r>
              <a:rPr lang="lv-LV" sz="1800" dirty="0">
                <a:solidFill>
                  <a:srgbClr val="1F497D"/>
                </a:solidFill>
                <a:effectLst/>
                <a:latin typeface="Arial" panose="020B0604020202020204" pitchFamily="34" charset="0"/>
                <a:ea typeface="Times New Roman" panose="02020603050405020304" pitchFamily="18" charset="0"/>
              </a:rPr>
              <a:t> </a:t>
            </a:r>
            <a:r>
              <a:rPr lang="lv-LV" sz="1800" dirty="0">
                <a:solidFill>
                  <a:srgbClr val="5E6175"/>
                </a:solidFill>
                <a:effectLst/>
                <a:latin typeface="Arial" panose="020B0604020202020204" pitchFamily="34" charset="0"/>
                <a:ea typeface="Times New Roman" panose="02020603050405020304" pitchFamily="18" charset="0"/>
              </a:rPr>
              <a:t>- gan veidojot jaunas un uzlabojot esošās studiju programmas ES valodās, gan pilnveidojot studiju procesu. Tas arī veicinās un paaugstinās AII akadēmiskā personāla kvalifikāciju, kompetenci un izcilību.</a:t>
            </a:r>
            <a:endParaRPr lang="lv-LV" sz="1800" dirty="0">
              <a:effectLst/>
              <a:latin typeface="Times New Roman" panose="02020603050405020304" pitchFamily="18" charset="0"/>
              <a:ea typeface="Times New Roman" panose="02020603050405020304" pitchFamily="18" charset="0"/>
            </a:endParaRPr>
          </a:p>
          <a:p>
            <a:pPr marL="0" indent="0">
              <a:buNone/>
            </a:pPr>
            <a:endParaRPr lang="lv-LV" dirty="0"/>
          </a:p>
        </p:txBody>
      </p:sp>
      <p:sp>
        <p:nvSpPr>
          <p:cNvPr id="4" name="Slide Number Placeholder 3">
            <a:extLst>
              <a:ext uri="{FF2B5EF4-FFF2-40B4-BE49-F238E27FC236}">
                <a16:creationId xmlns:a16="http://schemas.microsoft.com/office/drawing/2014/main" id="{A06DFC6B-B09E-CABC-B979-C8590C1CB53E}"/>
              </a:ext>
            </a:extLst>
          </p:cNvPr>
          <p:cNvSpPr>
            <a:spLocks noGrp="1"/>
          </p:cNvSpPr>
          <p:nvPr>
            <p:ph type="sldNum" sz="quarter" idx="12"/>
          </p:nvPr>
        </p:nvSpPr>
        <p:spPr/>
        <p:txBody>
          <a:bodyPr/>
          <a:lstStyle/>
          <a:p>
            <a:fld id="{613B3327-3CE6-4DD5-A391-0AF637BE942A}" type="slidenum">
              <a:rPr lang="lv-LV" smtClean="0"/>
              <a:t>7</a:t>
            </a:fld>
            <a:endParaRPr lang="lv-LV" dirty="0"/>
          </a:p>
        </p:txBody>
      </p:sp>
      <p:pic>
        <p:nvPicPr>
          <p:cNvPr id="5" name="Graphic 12" descr="Graduation cap outline">
            <a:extLst>
              <a:ext uri="{FF2B5EF4-FFF2-40B4-BE49-F238E27FC236}">
                <a16:creationId xmlns:a16="http://schemas.microsoft.com/office/drawing/2014/main" id="{05F02D15-F11A-7F96-6EAB-8AB787556F94}"/>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11560" y="301258"/>
            <a:ext cx="720080" cy="720080"/>
          </a:xfrm>
          <a:prstGeom prst="rect">
            <a:avLst/>
          </a:prstGeom>
        </p:spPr>
      </p:pic>
    </p:spTree>
    <p:extLst>
      <p:ext uri="{BB962C8B-B14F-4D97-AF65-F5344CB8AC3E}">
        <p14:creationId xmlns:p14="http://schemas.microsoft.com/office/powerpoint/2010/main" val="27990231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3FD26E5-DD4B-C29F-9986-36528D9F8208}"/>
              </a:ext>
            </a:extLst>
          </p:cNvPr>
          <p:cNvSpPr>
            <a:spLocks noGrp="1"/>
          </p:cNvSpPr>
          <p:nvPr>
            <p:ph type="sldNum" sz="quarter" idx="12"/>
          </p:nvPr>
        </p:nvSpPr>
        <p:spPr/>
        <p:txBody>
          <a:bodyPr/>
          <a:lstStyle/>
          <a:p>
            <a:fld id="{613B3327-3CE6-4DD5-A391-0AF637BE942A}" type="slidenum">
              <a:rPr lang="lv-LV" smtClean="0"/>
              <a:t>8</a:t>
            </a:fld>
            <a:endParaRPr lang="lv-LV" dirty="0"/>
          </a:p>
        </p:txBody>
      </p:sp>
      <p:sp>
        <p:nvSpPr>
          <p:cNvPr id="7" name="Title 1">
            <a:extLst>
              <a:ext uri="{FF2B5EF4-FFF2-40B4-BE49-F238E27FC236}">
                <a16:creationId xmlns:a16="http://schemas.microsoft.com/office/drawing/2014/main" id="{62C91A8B-54DB-52CD-0CF1-AA96AA062249}"/>
              </a:ext>
            </a:extLst>
          </p:cNvPr>
          <p:cNvSpPr>
            <a:spLocks noGrp="1"/>
          </p:cNvSpPr>
          <p:nvPr>
            <p:ph type="title"/>
          </p:nvPr>
        </p:nvSpPr>
        <p:spPr>
          <a:xfrm>
            <a:off x="457200" y="10277"/>
            <a:ext cx="8229600" cy="994122"/>
          </a:xfrm>
        </p:spPr>
        <p:txBody>
          <a:bodyPr>
            <a:normAutofit/>
          </a:bodyPr>
          <a:lstStyle/>
          <a:p>
            <a:r>
              <a:rPr lang="lv-LV" sz="2800" b="1" dirty="0">
                <a:solidFill>
                  <a:schemeClr val="tx2"/>
                </a:solidFill>
              </a:rPr>
              <a:t>Mūžizglītības pieejamības uzlabošana – pieaugušo izglītība</a:t>
            </a:r>
            <a:endParaRPr lang="lv-LV" sz="2800" dirty="0"/>
          </a:p>
        </p:txBody>
      </p:sp>
      <p:pic>
        <p:nvPicPr>
          <p:cNvPr id="3" name="Picture 2">
            <a:extLst>
              <a:ext uri="{FF2B5EF4-FFF2-40B4-BE49-F238E27FC236}">
                <a16:creationId xmlns:a16="http://schemas.microsoft.com/office/drawing/2014/main" id="{882254CB-0810-F4EF-6A79-061210DA41B3}"/>
              </a:ext>
            </a:extLst>
          </p:cNvPr>
          <p:cNvPicPr>
            <a:picLocks noChangeAspect="1"/>
          </p:cNvPicPr>
          <p:nvPr/>
        </p:nvPicPr>
        <p:blipFill>
          <a:blip r:embed="rId2"/>
          <a:stretch>
            <a:fillRect/>
          </a:stretch>
        </p:blipFill>
        <p:spPr>
          <a:xfrm>
            <a:off x="1763688" y="1182949"/>
            <a:ext cx="6547309" cy="5355963"/>
          </a:xfrm>
          <a:prstGeom prst="rect">
            <a:avLst/>
          </a:prstGeom>
        </p:spPr>
      </p:pic>
    </p:spTree>
    <p:extLst>
      <p:ext uri="{BB962C8B-B14F-4D97-AF65-F5344CB8AC3E}">
        <p14:creationId xmlns:p14="http://schemas.microsoft.com/office/powerpoint/2010/main" val="26474294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4CEB7-3119-78A2-19FA-36260A418916}"/>
              </a:ext>
            </a:extLst>
          </p:cNvPr>
          <p:cNvSpPr>
            <a:spLocks noGrp="1"/>
          </p:cNvSpPr>
          <p:nvPr>
            <p:ph type="title"/>
          </p:nvPr>
        </p:nvSpPr>
        <p:spPr>
          <a:xfrm>
            <a:off x="457200" y="226819"/>
            <a:ext cx="8229600" cy="868958"/>
          </a:xfrm>
        </p:spPr>
        <p:txBody>
          <a:bodyPr>
            <a:normAutofit/>
          </a:bodyPr>
          <a:lstStyle/>
          <a:p>
            <a:r>
              <a:rPr lang="lv-LV" sz="2800" b="1" dirty="0">
                <a:solidFill>
                  <a:schemeClr val="tx2"/>
                </a:solidFill>
              </a:rPr>
              <a:t>Stratēģiskie ieteikumi – pieaugušo izglītība</a:t>
            </a:r>
            <a:endParaRPr lang="lv-LV" sz="2800" dirty="0"/>
          </a:p>
        </p:txBody>
      </p:sp>
      <p:sp>
        <p:nvSpPr>
          <p:cNvPr id="3" name="Content Placeholder 2">
            <a:extLst>
              <a:ext uri="{FF2B5EF4-FFF2-40B4-BE49-F238E27FC236}">
                <a16:creationId xmlns:a16="http://schemas.microsoft.com/office/drawing/2014/main" id="{2549CDE7-8405-AFDC-6B29-3A2B99845A19}"/>
              </a:ext>
            </a:extLst>
          </p:cNvPr>
          <p:cNvSpPr>
            <a:spLocks noGrp="1"/>
          </p:cNvSpPr>
          <p:nvPr>
            <p:ph idx="1"/>
          </p:nvPr>
        </p:nvSpPr>
        <p:spPr>
          <a:xfrm>
            <a:off x="662880" y="1124744"/>
            <a:ext cx="8229600" cy="5186134"/>
          </a:xfrm>
        </p:spPr>
        <p:txBody>
          <a:bodyPr>
            <a:normAutofit fontScale="92500" lnSpcReduction="10000"/>
          </a:bodyPr>
          <a:lstStyle/>
          <a:p>
            <a:pPr marL="342900" lvl="0" indent="-342900" algn="just">
              <a:spcAft>
                <a:spcPts val="600"/>
              </a:spcAft>
              <a:buClr>
                <a:srgbClr val="2F5496"/>
              </a:buClr>
              <a:buFont typeface="Wingdings" panose="05000000000000000000" pitchFamily="2" charset="2"/>
              <a:buChar char=""/>
            </a:pPr>
            <a:r>
              <a:rPr lang="lv-LV" sz="1800" b="1" dirty="0">
                <a:solidFill>
                  <a:srgbClr val="1F497D"/>
                </a:solidFill>
                <a:effectLst/>
                <a:latin typeface="Arial" panose="020B0604020202020204" pitchFamily="34" charset="0"/>
                <a:ea typeface="Times New Roman" panose="02020603050405020304" pitchFamily="18" charset="0"/>
              </a:rPr>
              <a:t>Stiprināt regulāru un darba tirgus vajadzībām atbilstošu pieaugušo izglītības piedāvājumu</a:t>
            </a:r>
            <a:r>
              <a:rPr lang="lv-LV" sz="1800" dirty="0">
                <a:solidFill>
                  <a:srgbClr val="5E6175"/>
                </a:solidFill>
                <a:effectLst/>
                <a:latin typeface="Arial" panose="020B0604020202020204" pitchFamily="34" charset="0"/>
                <a:ea typeface="Times New Roman" panose="02020603050405020304" pitchFamily="18" charset="0"/>
              </a:rPr>
              <a:t>, ko īsteno izglītības iestādes, kas spēj nodrošināt augstu mācību kvalitāti. </a:t>
            </a:r>
          </a:p>
          <a:p>
            <a:pPr marL="342900" lvl="0" indent="-342900" algn="just">
              <a:spcAft>
                <a:spcPts val="600"/>
              </a:spcAft>
              <a:buClr>
                <a:srgbClr val="2F5496"/>
              </a:buClr>
              <a:buFont typeface="Wingdings" panose="05000000000000000000" pitchFamily="2" charset="2"/>
              <a:buChar char=""/>
            </a:pPr>
            <a:r>
              <a:rPr lang="lv-LV" sz="1800" b="1" dirty="0">
                <a:solidFill>
                  <a:srgbClr val="1F497D"/>
                </a:solidFill>
                <a:effectLst/>
                <a:latin typeface="Arial" panose="020B0604020202020204" pitchFamily="34" charset="0"/>
                <a:ea typeface="Times New Roman" panose="02020603050405020304" pitchFamily="18" charset="0"/>
              </a:rPr>
              <a:t>Veicināt nozaru un nozaru ekspertu padomju iesaisti mācību vajadzību definēšanā</a:t>
            </a:r>
            <a:r>
              <a:rPr lang="lv-LV" sz="1800" dirty="0">
                <a:solidFill>
                  <a:srgbClr val="5E6175"/>
                </a:solidFill>
                <a:effectLst/>
                <a:latin typeface="Arial" panose="020B0604020202020204" pitchFamily="34" charset="0"/>
                <a:ea typeface="Times New Roman" panose="02020603050405020304" pitchFamily="18" charset="0"/>
              </a:rPr>
              <a:t>, lai vairāk tuvinātu apgūtās prasmes un zināšanas darba tirgus vajadzībām.</a:t>
            </a:r>
          </a:p>
          <a:p>
            <a:pPr marL="342900" lvl="0" indent="-342900" algn="just">
              <a:spcAft>
                <a:spcPts val="600"/>
              </a:spcAft>
              <a:buClr>
                <a:srgbClr val="2F5496"/>
              </a:buClr>
              <a:buFont typeface="Wingdings" panose="05000000000000000000" pitchFamily="2" charset="2"/>
              <a:buChar char=""/>
            </a:pPr>
            <a:r>
              <a:rPr lang="lv-LV" sz="1800" dirty="0">
                <a:solidFill>
                  <a:srgbClr val="5E6175"/>
                </a:solidFill>
                <a:effectLst/>
                <a:latin typeface="Arial" panose="020B0604020202020204" pitchFamily="34" charset="0"/>
                <a:ea typeface="Times New Roman" panose="02020603050405020304" pitchFamily="18" charset="0"/>
              </a:rPr>
              <a:t>Nepieciešami </a:t>
            </a:r>
            <a:r>
              <a:rPr lang="lv-LV" sz="1800" b="1" dirty="0">
                <a:solidFill>
                  <a:srgbClr val="1F497D"/>
                </a:solidFill>
                <a:effectLst/>
                <a:latin typeface="Arial" panose="020B0604020202020204" pitchFamily="34" charset="0"/>
                <a:ea typeface="Times New Roman" panose="02020603050405020304" pitchFamily="18" charset="0"/>
              </a:rPr>
              <a:t>skaidri definēti </a:t>
            </a:r>
            <a:r>
              <a:rPr lang="lv-LV" sz="1800" dirty="0">
                <a:solidFill>
                  <a:srgbClr val="5E6175"/>
                </a:solidFill>
                <a:latin typeface="Arial" panose="020B0604020202020204" pitchFamily="34" charset="0"/>
              </a:rPr>
              <a:t>sadarbības mērķi, iero</a:t>
            </a:r>
            <a:r>
              <a:rPr lang="lv-LV" sz="1800" dirty="0">
                <a:solidFill>
                  <a:srgbClr val="5E6175"/>
                </a:solidFill>
                <a:effectLst/>
                <a:latin typeface="Arial" panose="020B0604020202020204" pitchFamily="34" charset="0"/>
                <a:ea typeface="Times New Roman" panose="02020603050405020304" pitchFamily="18" charset="0"/>
              </a:rPr>
              <a:t>bežojumi un ieguvumi abām pusēm.</a:t>
            </a:r>
          </a:p>
          <a:p>
            <a:pPr marL="342900" lvl="0" indent="-342900" algn="just">
              <a:spcAft>
                <a:spcPts val="600"/>
              </a:spcAft>
              <a:buClr>
                <a:srgbClr val="2F5496"/>
              </a:buClr>
              <a:buFont typeface="Wingdings" panose="05000000000000000000" pitchFamily="2" charset="2"/>
              <a:buChar char=""/>
            </a:pPr>
            <a:r>
              <a:rPr lang="lv-LV" sz="1800" b="1" dirty="0">
                <a:solidFill>
                  <a:srgbClr val="1F497D"/>
                </a:solidFill>
                <a:effectLst/>
                <a:latin typeface="Arial" panose="020B0604020202020204" pitchFamily="34" charset="0"/>
                <a:ea typeface="Times New Roman" panose="02020603050405020304" pitchFamily="18" charset="0"/>
              </a:rPr>
              <a:t>Izveidot</a:t>
            </a:r>
            <a:r>
              <a:rPr lang="lv-LV" sz="1800" dirty="0">
                <a:solidFill>
                  <a:srgbClr val="5E6175"/>
                </a:solidFill>
                <a:effectLst/>
                <a:latin typeface="Arial" panose="020B0604020202020204" pitchFamily="34" charset="0"/>
                <a:ea typeface="Times New Roman" panose="02020603050405020304" pitchFamily="18" charset="0"/>
              </a:rPr>
              <a:t> ne tikai </a:t>
            </a:r>
            <a:r>
              <a:rPr lang="lv-LV" sz="1800" b="1" dirty="0">
                <a:solidFill>
                  <a:srgbClr val="1F497D"/>
                </a:solidFill>
                <a:effectLst/>
                <a:latin typeface="Arial" panose="020B0604020202020204" pitchFamily="34" charset="0"/>
                <a:ea typeface="Times New Roman" panose="02020603050405020304" pitchFamily="18" charset="0"/>
              </a:rPr>
              <a:t>personalizētu atbalsta sistēmu mācību izvēlē</a:t>
            </a:r>
            <a:r>
              <a:rPr lang="lv-LV" sz="1800" dirty="0">
                <a:solidFill>
                  <a:srgbClr val="5E6175"/>
                </a:solidFill>
                <a:effectLst/>
                <a:latin typeface="Arial" panose="020B0604020202020204" pitchFamily="34" charset="0"/>
                <a:ea typeface="Times New Roman" panose="02020603050405020304" pitchFamily="18" charset="0"/>
              </a:rPr>
              <a:t>, bet </a:t>
            </a:r>
            <a:r>
              <a:rPr lang="lv-LV" sz="1800" b="1" dirty="0">
                <a:solidFill>
                  <a:srgbClr val="1F497D"/>
                </a:solidFill>
                <a:effectLst/>
                <a:latin typeface="Arial" panose="020B0604020202020204" pitchFamily="34" charset="0"/>
                <a:ea typeface="Times New Roman" panose="02020603050405020304" pitchFamily="18" charset="0"/>
              </a:rPr>
              <a:t>radīt labvēlīgākus apstākļus mācībām</a:t>
            </a:r>
            <a:r>
              <a:rPr lang="lv-LV" sz="1800" dirty="0">
                <a:solidFill>
                  <a:srgbClr val="5E6175"/>
                </a:solidFill>
                <a:effectLst/>
                <a:latin typeface="Arial" panose="020B0604020202020204" pitchFamily="34" charset="0"/>
                <a:ea typeface="Times New Roman" panose="02020603050405020304" pitchFamily="18" charset="0"/>
              </a:rPr>
              <a:t>, tai skaitā finanšu jautājumos, lai vairāk piesaistītu nodarbinātos ar zemu izglītības līmeni, kas tipiski mazāk apzinās izglītības nozīmi un kuru personiskā situācija vairāk ierobežo iespējas papildināt izglītību.</a:t>
            </a:r>
          </a:p>
          <a:p>
            <a:pPr marL="342900" lvl="0" indent="-342900" algn="just">
              <a:spcAft>
                <a:spcPts val="600"/>
              </a:spcAft>
              <a:buClr>
                <a:srgbClr val="2F5496"/>
              </a:buClr>
              <a:buFont typeface="Wingdings" panose="05000000000000000000" pitchFamily="2" charset="2"/>
              <a:buChar char=""/>
            </a:pPr>
            <a:r>
              <a:rPr lang="lv-LV" sz="1800" b="1" dirty="0">
                <a:solidFill>
                  <a:srgbClr val="1F497D"/>
                </a:solidFill>
                <a:effectLst/>
                <a:latin typeface="Arial" panose="020B0604020202020204" pitchFamily="34" charset="0"/>
                <a:ea typeface="Times New Roman" panose="02020603050405020304" pitchFamily="18" charset="0"/>
              </a:rPr>
              <a:t>Jāmeklē risinājums, lai atceltu nosacījumu, kas liedz Izglītības iestādām saņemt finansējumu par ieguldījumiem to izglītojamo mācīšanā</a:t>
            </a:r>
            <a:r>
              <a:rPr lang="lv-LV" sz="1800" dirty="0">
                <a:solidFill>
                  <a:srgbClr val="5E6175"/>
                </a:solidFill>
                <a:effectLst/>
                <a:latin typeface="Arial" panose="020B0604020202020204" pitchFamily="34" charset="0"/>
                <a:ea typeface="Times New Roman" panose="02020603050405020304" pitchFamily="18" charset="0"/>
              </a:rPr>
              <a:t>, kas pārtraukuši dalību izglītības programmā, neiegūstot apliecinājumu par tās pabeigšanu. Šāds nosacījums ierobežo izglītotāju iespējas plānot ieņēmumus un izdevumus, kā arī rada zaudējumus, kaut gan mācību pārtraukšana ne vienmēr saistīta ar izglītotāja darba kvalitāti.</a:t>
            </a:r>
          </a:p>
        </p:txBody>
      </p:sp>
      <p:sp>
        <p:nvSpPr>
          <p:cNvPr id="4" name="Slide Number Placeholder 3">
            <a:extLst>
              <a:ext uri="{FF2B5EF4-FFF2-40B4-BE49-F238E27FC236}">
                <a16:creationId xmlns:a16="http://schemas.microsoft.com/office/drawing/2014/main" id="{A06DFC6B-B09E-CABC-B979-C8590C1CB53E}"/>
              </a:ext>
            </a:extLst>
          </p:cNvPr>
          <p:cNvSpPr>
            <a:spLocks noGrp="1"/>
          </p:cNvSpPr>
          <p:nvPr>
            <p:ph type="sldNum" sz="quarter" idx="12"/>
          </p:nvPr>
        </p:nvSpPr>
        <p:spPr/>
        <p:txBody>
          <a:bodyPr/>
          <a:lstStyle/>
          <a:p>
            <a:fld id="{613B3327-3CE6-4DD5-A391-0AF637BE942A}" type="slidenum">
              <a:rPr lang="lv-LV" smtClean="0"/>
              <a:t>9</a:t>
            </a:fld>
            <a:endParaRPr lang="lv-LV" dirty="0"/>
          </a:p>
        </p:txBody>
      </p:sp>
      <p:pic>
        <p:nvPicPr>
          <p:cNvPr id="6" name="Graphic 151" descr="Classroom outline">
            <a:extLst>
              <a:ext uri="{FF2B5EF4-FFF2-40B4-BE49-F238E27FC236}">
                <a16:creationId xmlns:a16="http://schemas.microsoft.com/office/drawing/2014/main" id="{5E850E1C-8C62-BB6D-6B54-211B3FA4F73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11560" y="310845"/>
            <a:ext cx="700906" cy="700906"/>
          </a:xfrm>
          <a:prstGeom prst="rect">
            <a:avLst/>
          </a:prstGeom>
        </p:spPr>
      </p:pic>
    </p:spTree>
    <p:extLst>
      <p:ext uri="{BB962C8B-B14F-4D97-AF65-F5344CB8AC3E}">
        <p14:creationId xmlns:p14="http://schemas.microsoft.com/office/powerpoint/2010/main" val="39180166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89fb681-c182-4799-b37c-5baaa5779afd">
      <Terms xmlns="http://schemas.microsoft.com/office/infopath/2007/PartnerControls"/>
    </lcf76f155ced4ddcb4097134ff3c332f>
    <TaxCatchAll xmlns="101bcb93-aba8-40a6-a808-673e60b9d4a6"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kuments" ma:contentTypeID="0x01010051B47780D051624D8DE587FAE7B5FA6C" ma:contentTypeVersion="16" ma:contentTypeDescription="Izveidot jaunu dokumentu." ma:contentTypeScope="" ma:versionID="71401e81aa9c27b4d370e084c44273ec">
  <xsd:schema xmlns:xsd="http://www.w3.org/2001/XMLSchema" xmlns:xs="http://www.w3.org/2001/XMLSchema" xmlns:p="http://schemas.microsoft.com/office/2006/metadata/properties" xmlns:ns2="a89fb681-c182-4799-b37c-5baaa5779afd" xmlns:ns3="101bcb93-aba8-40a6-a808-673e60b9d4a6" targetNamespace="http://schemas.microsoft.com/office/2006/metadata/properties" ma:root="true" ma:fieldsID="a66952d466c4e913e837bdb83cf7d782" ns2:_="" ns3:_="">
    <xsd:import namespace="a89fb681-c182-4799-b37c-5baaa5779afd"/>
    <xsd:import namespace="101bcb93-aba8-40a6-a808-673e60b9d4a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9fb681-c182-4799-b37c-5baaa5779af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Attēlu atzīmes" ma:readOnly="false" ma:fieldId="{5cf76f15-5ced-4ddc-b409-7134ff3c332f}" ma:taxonomyMulti="true" ma:sspId="f8cd4879-25d4-450b-b64f-ad81e813ef73"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01bcb93-aba8-40a6-a808-673e60b9d4a6" elementFormDefault="qualified">
    <xsd:import namespace="http://schemas.microsoft.com/office/2006/documentManagement/types"/>
    <xsd:import namespace="http://schemas.microsoft.com/office/infopath/2007/PartnerControls"/>
    <xsd:element name="SharedWithUsers" ma:index="19" nillable="true" ma:displayName="Koplietots a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Koplietots ar: detalizēti" ma:internalName="SharedWithDetails" ma:readOnly="true">
      <xsd:simpleType>
        <xsd:restriction base="dms:Note">
          <xsd:maxLength value="255"/>
        </xsd:restriction>
      </xsd:simpleType>
    </xsd:element>
    <xsd:element name="TaxCatchAll" ma:index="23" nillable="true" ma:displayName="Taxonomy Catch All Column" ma:hidden="true" ma:list="{d7536c7c-808d-4677-be6c-198446526566}" ma:internalName="TaxCatchAll" ma:showField="CatchAllData" ma:web="101bcb93-aba8-40a6-a808-673e60b9d4a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atura tips"/>
        <xsd:element ref="dc:title" minOccurs="0" maxOccurs="1" ma:index="4" ma:displayName="Virsrakst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F95C17B-35F3-43A6-B841-6202169A035C}">
  <ds:schemaRefs>
    <ds:schemaRef ds:uri="http://purl.org/dc/dcmitype/"/>
    <ds:schemaRef ds:uri="http://schemas.microsoft.com/office/infopath/2007/PartnerControls"/>
    <ds:schemaRef ds:uri="http://schemas.microsoft.com/office/2006/documentManagement/types"/>
    <ds:schemaRef ds:uri="a89fb681-c182-4799-b37c-5baaa5779afd"/>
    <ds:schemaRef ds:uri="http://schemas.microsoft.com/office/2006/metadata/properties"/>
    <ds:schemaRef ds:uri="http://purl.org/dc/elements/1.1/"/>
    <ds:schemaRef ds:uri="http://schemas.openxmlformats.org/package/2006/metadata/core-properties"/>
    <ds:schemaRef ds:uri="http://www.w3.org/XML/1998/namespace"/>
    <ds:schemaRef ds:uri="http://purl.org/dc/terms/"/>
    <ds:schemaRef ds:uri="101bcb93-aba8-40a6-a808-673e60b9d4a6"/>
  </ds:schemaRefs>
</ds:datastoreItem>
</file>

<file path=customXml/itemProps2.xml><?xml version="1.0" encoding="utf-8"?>
<ds:datastoreItem xmlns:ds="http://schemas.openxmlformats.org/officeDocument/2006/customXml" ds:itemID="{DE637ABF-B541-4A0B-AE38-E89C3B18FA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89fb681-c182-4799-b37c-5baaa5779afd"/>
    <ds:schemaRef ds:uri="101bcb93-aba8-40a6-a808-673e60b9d4a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C5A0BCD-2972-43AC-860E-C6018A41A69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4360</TotalTime>
  <Words>908</Words>
  <Application>Microsoft Office PowerPoint</Application>
  <PresentationFormat>On-screen Show (4:3)</PresentationFormat>
  <Paragraphs>96</Paragraphs>
  <Slides>18</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Times New Roman</vt:lpstr>
      <vt:lpstr>Wingdings</vt:lpstr>
      <vt:lpstr>Office Theme</vt:lpstr>
      <vt:lpstr>ES fondu 2014. – 2020.gada plānošanas perioda DP “Izaugsme un nodarbinātība” 8. prioritārā virziena “Izglītība prasmes un mūžizglītība” noslēguma izvērtējums</vt:lpstr>
      <vt:lpstr>     Izvērtējuma speciālistu komanda</vt:lpstr>
      <vt:lpstr>     Izvērtējuma mērķis</vt:lpstr>
      <vt:lpstr>     Metodes un datu avoti</vt:lpstr>
      <vt:lpstr>Ieguldījumi modernizējot izglītības infrastruktūru - augstākā izglītība</vt:lpstr>
      <vt:lpstr>Studiju procesa uzlabošana - augstākā izglītība</vt:lpstr>
      <vt:lpstr>Stratēģiskie ieteikumi – augstākā izglītība</vt:lpstr>
      <vt:lpstr>Mūžizglītības pieejamības uzlabošana – pieaugušo izglītība</vt:lpstr>
      <vt:lpstr>Stratēģiskie ieteikumi – pieaugušo izglītība</vt:lpstr>
      <vt:lpstr>Ieguldījumi modernizējot izglītības infrastruktūru – profesionālā izglītība</vt:lpstr>
      <vt:lpstr>Mācību procesa uzlabošana – profesionālā izglītība</vt:lpstr>
      <vt:lpstr>Stratēģiskie ieteikumi – profesionālā izglītība</vt:lpstr>
      <vt:lpstr>Ieguldījumi modernizējot izglītības infrastruktūru – vispārējā izglītība</vt:lpstr>
      <vt:lpstr>Mācību procesa uzlabošana – vispārējā izglītība</vt:lpstr>
      <vt:lpstr>Mācību procesa uzlabošana – vispārējā izglītība</vt:lpstr>
      <vt:lpstr>Stratēģiskie ieteikumi – vispārējā izglītība</vt:lpstr>
      <vt:lpstr>Stratēģiskie ieteikumi, kas attiecas uz visiem izglītības veidiem </vt:lpstr>
      <vt:lpstr>PALDIES!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Inovācijas iepirkuma atbalsta instrumenta izveide un priekšlikumu tiesiskā regulējuma prasību pilnveidošanai inovācijas iepirkumu īstenošanai Latvijā</dc:title>
  <dc:creator>Dace Krupenko</dc:creator>
  <cp:lastModifiedBy>Dace Krupenko</cp:lastModifiedBy>
  <cp:revision>56</cp:revision>
  <dcterms:created xsi:type="dcterms:W3CDTF">2020-09-28T09:29:29Z</dcterms:created>
  <dcterms:modified xsi:type="dcterms:W3CDTF">2023-07-07T14:07:01Z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0x01010051B47780D051624D8DE587FAE7B5FA6C</vt:lpwstr>
  </property>
  <property fmtid="{D5CDD505-2E9C-101B-9397-08002B2CF9AE}" pid="3" name="MediaServiceImageTags">
    <vt:lpwstr/>
  </property>
</Properties>
</file>