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4"/>
  </p:sldMasterIdLst>
  <p:notesMasterIdLst>
    <p:notesMasterId r:id="rId17"/>
  </p:notesMasterIdLst>
  <p:sldIdLst>
    <p:sldId id="257" r:id="rId5"/>
    <p:sldId id="4262" r:id="rId6"/>
    <p:sldId id="4259" r:id="rId7"/>
    <p:sldId id="4253" r:id="rId8"/>
    <p:sldId id="4226" r:id="rId9"/>
    <p:sldId id="3306" r:id="rId10"/>
    <p:sldId id="4263" r:id="rId11"/>
    <p:sldId id="4258" r:id="rId12"/>
    <p:sldId id="4260" r:id="rId13"/>
    <p:sldId id="4247" r:id="rId14"/>
    <p:sldId id="4264" r:id="rId15"/>
    <p:sldId id="41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F32234-14E6-FF19-00AA-4A4B325D3E24}" name="Dana Prižavoite" initials="DP" userId="S::Dana.Prizavoite@varam.gov.lv::41a62365-fcf4-4ada-b74f-ab70089582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a Prižavoite" initials="DP" lastIdx="4" clrIdx="0">
    <p:extLst>
      <p:ext uri="{19B8F6BF-5375-455C-9EA6-DF929625EA0E}">
        <p15:presenceInfo xmlns:p15="http://schemas.microsoft.com/office/powerpoint/2012/main" userId="S::Dana.Prizavoite@varam.gov.lv::41a62365-fcf4-4ada-b74f-ab7008958229" providerId="AD"/>
      </p:ext>
    </p:extLst>
  </p:cmAuthor>
  <p:cmAuthor id="2" name="Signe Zakka" initials="SZ" lastIdx="1" clrIdx="1">
    <p:extLst>
      <p:ext uri="{19B8F6BF-5375-455C-9EA6-DF929625EA0E}">
        <p15:presenceInfo xmlns:p15="http://schemas.microsoft.com/office/powerpoint/2012/main" userId="Signe Zakka" providerId="None"/>
      </p:ext>
    </p:extLst>
  </p:cmAuthor>
  <p:cmAuthor id="3" name="Kristīne Dūdiņa" initials="KD" lastIdx="1" clrIdx="2">
    <p:extLst>
      <p:ext uri="{19B8F6BF-5375-455C-9EA6-DF929625EA0E}">
        <p15:presenceInfo xmlns:p15="http://schemas.microsoft.com/office/powerpoint/2012/main" userId="S::Kristine.Dudina@varam.gov.lv::2f4be9ba-820f-426b-b7d2-ea129644da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F9000"/>
    <a:srgbClr val="A8D08D"/>
    <a:srgbClr val="EB7766"/>
    <a:srgbClr val="E79974"/>
    <a:srgbClr val="2F5597"/>
    <a:srgbClr val="6C99F4"/>
    <a:srgbClr val="3B78F1"/>
    <a:srgbClr val="7C7C7C"/>
    <a:srgbClr val="9D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46EA3-9A5A-44B8-B6F7-7DD32E6F4C6F}" v="802" dt="2023-12-19T14:25:10.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72" autoAdjust="0"/>
  </p:normalViewPr>
  <p:slideViewPr>
    <p:cSldViewPr snapToGrid="0">
      <p:cViewPr varScale="1">
        <p:scale>
          <a:sx n="94" d="100"/>
          <a:sy n="94"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nija Burtniece" userId="cd63a1c5-ed5d-436a-b7d8-0c8e80ece4ac" providerId="ADAL" clId="{35C6C294-55F3-40B2-8C35-C4BF1AFE563B}"/>
    <pc:docChg chg="modSld">
      <pc:chgData name="Dagnija Burtniece" userId="cd63a1c5-ed5d-436a-b7d8-0c8e80ece4ac" providerId="ADAL" clId="{35C6C294-55F3-40B2-8C35-C4BF1AFE563B}" dt="2023-12-20T08:34:16.616" v="8" actId="20577"/>
      <pc:docMkLst>
        <pc:docMk/>
      </pc:docMkLst>
      <pc:sldChg chg="modNotesTx">
        <pc:chgData name="Dagnija Burtniece" userId="cd63a1c5-ed5d-436a-b7d8-0c8e80ece4ac" providerId="ADAL" clId="{35C6C294-55F3-40B2-8C35-C4BF1AFE563B}" dt="2023-12-20T08:33:46.250" v="0" actId="20577"/>
        <pc:sldMkLst>
          <pc:docMk/>
          <pc:sldMk cId="4226791633" sldId="257"/>
        </pc:sldMkLst>
      </pc:sldChg>
      <pc:sldChg chg="modNotesTx">
        <pc:chgData name="Dagnija Burtniece" userId="cd63a1c5-ed5d-436a-b7d8-0c8e80ece4ac" providerId="ADAL" clId="{35C6C294-55F3-40B2-8C35-C4BF1AFE563B}" dt="2023-12-20T08:34:04.208" v="4" actId="20577"/>
        <pc:sldMkLst>
          <pc:docMk/>
          <pc:sldMk cId="117293047" sldId="3306"/>
        </pc:sldMkLst>
      </pc:sldChg>
      <pc:sldChg chg="modNotesTx">
        <pc:chgData name="Dagnija Burtniece" userId="cd63a1c5-ed5d-436a-b7d8-0c8e80ece4ac" providerId="ADAL" clId="{35C6C294-55F3-40B2-8C35-C4BF1AFE563B}" dt="2023-12-20T08:34:00.217" v="3" actId="20577"/>
        <pc:sldMkLst>
          <pc:docMk/>
          <pc:sldMk cId="1653696280" sldId="4226"/>
        </pc:sldMkLst>
      </pc:sldChg>
      <pc:sldChg chg="modNotesTx">
        <pc:chgData name="Dagnija Burtniece" userId="cd63a1c5-ed5d-436a-b7d8-0c8e80ece4ac" providerId="ADAL" clId="{35C6C294-55F3-40B2-8C35-C4BF1AFE563B}" dt="2023-12-20T08:34:13.796" v="7" actId="20577"/>
        <pc:sldMkLst>
          <pc:docMk/>
          <pc:sldMk cId="3286984344" sldId="4247"/>
        </pc:sldMkLst>
      </pc:sldChg>
      <pc:sldChg chg="modNotesTx">
        <pc:chgData name="Dagnija Burtniece" userId="cd63a1c5-ed5d-436a-b7d8-0c8e80ece4ac" providerId="ADAL" clId="{35C6C294-55F3-40B2-8C35-C4BF1AFE563B}" dt="2023-12-20T08:33:56.142" v="2" actId="20577"/>
        <pc:sldMkLst>
          <pc:docMk/>
          <pc:sldMk cId="3890314291" sldId="4253"/>
        </pc:sldMkLst>
      </pc:sldChg>
      <pc:sldChg chg="modNotesTx">
        <pc:chgData name="Dagnija Burtniece" userId="cd63a1c5-ed5d-436a-b7d8-0c8e80ece4ac" providerId="ADAL" clId="{35C6C294-55F3-40B2-8C35-C4BF1AFE563B}" dt="2023-12-20T08:34:10.753" v="6" actId="20577"/>
        <pc:sldMkLst>
          <pc:docMk/>
          <pc:sldMk cId="963691348" sldId="4258"/>
        </pc:sldMkLst>
      </pc:sldChg>
      <pc:sldChg chg="modNotesTx">
        <pc:chgData name="Dagnija Burtniece" userId="cd63a1c5-ed5d-436a-b7d8-0c8e80ece4ac" providerId="ADAL" clId="{35C6C294-55F3-40B2-8C35-C4BF1AFE563B}" dt="2023-12-20T08:33:53.667" v="1" actId="20577"/>
        <pc:sldMkLst>
          <pc:docMk/>
          <pc:sldMk cId="3448257787" sldId="4259"/>
        </pc:sldMkLst>
      </pc:sldChg>
      <pc:sldChg chg="modNotesTx">
        <pc:chgData name="Dagnija Burtniece" userId="cd63a1c5-ed5d-436a-b7d8-0c8e80ece4ac" providerId="ADAL" clId="{35C6C294-55F3-40B2-8C35-C4BF1AFE563B}" dt="2023-12-20T08:34:07.971" v="5" actId="20577"/>
        <pc:sldMkLst>
          <pc:docMk/>
          <pc:sldMk cId="2098847513" sldId="4263"/>
        </pc:sldMkLst>
      </pc:sldChg>
      <pc:sldChg chg="modNotesTx">
        <pc:chgData name="Dagnija Burtniece" userId="cd63a1c5-ed5d-436a-b7d8-0c8e80ece4ac" providerId="ADAL" clId="{35C6C294-55F3-40B2-8C35-C4BF1AFE563B}" dt="2023-12-20T08:34:16.616" v="8" actId="20577"/>
        <pc:sldMkLst>
          <pc:docMk/>
          <pc:sldMk cId="3343697916" sldId="4264"/>
        </pc:sldMkLst>
      </pc:sldChg>
    </pc:docChg>
  </pc:docChgLst>
  <pc:docChgLst>
    <pc:chgData name="Dana Prižavoite" userId="41a62365-fcf4-4ada-b74f-ab7008958229" providerId="ADAL" clId="{1C5B0499-BF35-4718-B2A0-1B849D4BD727}"/>
    <pc:docChg chg="modSld">
      <pc:chgData name="Dana Prižavoite" userId="41a62365-fcf4-4ada-b74f-ab7008958229" providerId="ADAL" clId="{1C5B0499-BF35-4718-B2A0-1B849D4BD727}" dt="2023-12-18T21:33:50.192" v="42" actId="14100"/>
      <pc:docMkLst>
        <pc:docMk/>
      </pc:docMkLst>
      <pc:sldChg chg="addCm">
        <pc:chgData name="Dana Prižavoite" userId="41a62365-fcf4-4ada-b74f-ab7008958229" providerId="ADAL" clId="{1C5B0499-BF35-4718-B2A0-1B849D4BD727}" dt="2023-12-18T21:31:49.675" v="28"/>
        <pc:sldMkLst>
          <pc:docMk/>
          <pc:sldMk cId="4226791633" sldId="257"/>
        </pc:sldMkLst>
        <pc:extLst>
          <p:ext xmlns:p="http://schemas.openxmlformats.org/presentationml/2006/main" uri="{D6D511B9-2390-475A-947B-AFAB55BFBCF1}">
            <pc226:cmChg xmlns:pc226="http://schemas.microsoft.com/office/powerpoint/2022/06/main/command" chg="add">
              <pc226:chgData name="Dana Prižavoite" userId="41a62365-fcf4-4ada-b74f-ab7008958229" providerId="ADAL" clId="{1C5B0499-BF35-4718-B2A0-1B849D4BD727}" dt="2023-12-18T21:31:49.675" v="28"/>
              <pc2:cmMkLst xmlns:pc2="http://schemas.microsoft.com/office/powerpoint/2019/9/main/command">
                <pc:docMk/>
                <pc:sldMk cId="4226791633" sldId="257"/>
                <pc2:cmMk id="{CCBCCD74-C5A2-4BB9-AB16-7D75E05C807E}"/>
              </pc2:cmMkLst>
            </pc226:cmChg>
          </p:ext>
        </pc:extLst>
      </pc:sldChg>
      <pc:sldChg chg="modSp mod">
        <pc:chgData name="Dana Prižavoite" userId="41a62365-fcf4-4ada-b74f-ab7008958229" providerId="ADAL" clId="{1C5B0499-BF35-4718-B2A0-1B849D4BD727}" dt="2023-12-18T21:32:50.766" v="34" actId="14100"/>
        <pc:sldMkLst>
          <pc:docMk/>
          <pc:sldMk cId="117293047" sldId="3306"/>
        </pc:sldMkLst>
        <pc:spChg chg="mod">
          <ac:chgData name="Dana Prižavoite" userId="41a62365-fcf4-4ada-b74f-ab7008958229" providerId="ADAL" clId="{1C5B0499-BF35-4718-B2A0-1B849D4BD727}" dt="2023-12-18T09:58:12.172" v="24" actId="20577"/>
          <ac:spMkLst>
            <pc:docMk/>
            <pc:sldMk cId="117293047" sldId="3306"/>
            <ac:spMk id="54" creationId="{DB2A5F6D-DEDC-7DCD-7C36-EDFF41BF781E}"/>
          </ac:spMkLst>
        </pc:spChg>
        <pc:picChg chg="mod">
          <ac:chgData name="Dana Prižavoite" userId="41a62365-fcf4-4ada-b74f-ab7008958229" providerId="ADAL" clId="{1C5B0499-BF35-4718-B2A0-1B849D4BD727}" dt="2023-12-18T21:32:50.766" v="34" actId="14100"/>
          <ac:picMkLst>
            <pc:docMk/>
            <pc:sldMk cId="117293047" sldId="3306"/>
            <ac:picMk id="53" creationId="{A300B4B7-C02A-7D21-D2DF-69A9E89469AC}"/>
          </ac:picMkLst>
        </pc:picChg>
      </pc:sldChg>
      <pc:sldChg chg="modSp mod modNotesTx">
        <pc:chgData name="Dana Prižavoite" userId="41a62365-fcf4-4ada-b74f-ab7008958229" providerId="ADAL" clId="{1C5B0499-BF35-4718-B2A0-1B849D4BD727}" dt="2023-12-18T21:33:15.829" v="39" actId="14100"/>
        <pc:sldMkLst>
          <pc:docMk/>
          <pc:sldMk cId="1653696280" sldId="4226"/>
        </pc:sldMkLst>
        <pc:spChg chg="mod">
          <ac:chgData name="Dana Prižavoite" userId="41a62365-fcf4-4ada-b74f-ab7008958229" providerId="ADAL" clId="{1C5B0499-BF35-4718-B2A0-1B849D4BD727}" dt="2023-12-18T09:54:35.244" v="5" actId="20577"/>
          <ac:spMkLst>
            <pc:docMk/>
            <pc:sldMk cId="1653696280" sldId="4226"/>
            <ac:spMk id="3" creationId="{52754C2B-E7FB-C21E-B6D4-27E9399761DC}"/>
          </ac:spMkLst>
        </pc:spChg>
        <pc:picChg chg="mod">
          <ac:chgData name="Dana Prižavoite" userId="41a62365-fcf4-4ada-b74f-ab7008958229" providerId="ADAL" clId="{1C5B0499-BF35-4718-B2A0-1B849D4BD727}" dt="2023-12-18T21:33:15.829" v="39" actId="14100"/>
          <ac:picMkLst>
            <pc:docMk/>
            <pc:sldMk cId="1653696280" sldId="4226"/>
            <ac:picMk id="47" creationId="{22B416C2-3276-CEFD-D767-14C683620BC3}"/>
          </ac:picMkLst>
        </pc:picChg>
      </pc:sldChg>
      <pc:sldChg chg="modSp mod">
        <pc:chgData name="Dana Prižavoite" userId="41a62365-fcf4-4ada-b74f-ab7008958229" providerId="ADAL" clId="{1C5B0499-BF35-4718-B2A0-1B849D4BD727}" dt="2023-12-18T21:33:50.192" v="42" actId="14100"/>
        <pc:sldMkLst>
          <pc:docMk/>
          <pc:sldMk cId="3286984344" sldId="4247"/>
        </pc:sldMkLst>
        <pc:picChg chg="mod">
          <ac:chgData name="Dana Prižavoite" userId="41a62365-fcf4-4ada-b74f-ab7008958229" providerId="ADAL" clId="{1C5B0499-BF35-4718-B2A0-1B849D4BD727}" dt="2023-12-18T21:33:50.192" v="42" actId="14100"/>
          <ac:picMkLst>
            <pc:docMk/>
            <pc:sldMk cId="3286984344" sldId="4247"/>
            <ac:picMk id="75" creationId="{EA018C9C-4114-9B9E-567E-54B7894776B9}"/>
          </ac:picMkLst>
        </pc:picChg>
      </pc:sldChg>
      <pc:sldChg chg="modSp mod addCm">
        <pc:chgData name="Dana Prižavoite" userId="41a62365-fcf4-4ada-b74f-ab7008958229" providerId="ADAL" clId="{1C5B0499-BF35-4718-B2A0-1B849D4BD727}" dt="2023-12-18T21:32:55.472" v="35" actId="14100"/>
        <pc:sldMkLst>
          <pc:docMk/>
          <pc:sldMk cId="3890314291" sldId="4253"/>
        </pc:sldMkLst>
        <pc:picChg chg="mod">
          <ac:chgData name="Dana Prižavoite" userId="41a62365-fcf4-4ada-b74f-ab7008958229" providerId="ADAL" clId="{1C5B0499-BF35-4718-B2A0-1B849D4BD727}" dt="2023-12-18T21:32:55.472" v="35" actId="14100"/>
          <ac:picMkLst>
            <pc:docMk/>
            <pc:sldMk cId="3890314291" sldId="4253"/>
            <ac:picMk id="19" creationId="{4CD5BEE2-80D9-02F8-74A0-313107E24633}"/>
          </ac:picMkLst>
        </pc:picChg>
        <pc:extLst>
          <p:ext xmlns:p="http://schemas.openxmlformats.org/presentationml/2006/main" uri="{D6D511B9-2390-475A-947B-AFAB55BFBCF1}">
            <pc226:cmChg xmlns:pc226="http://schemas.microsoft.com/office/powerpoint/2022/06/main/command" chg="add">
              <pc226:chgData name="Dana Prižavoite" userId="41a62365-fcf4-4ada-b74f-ab7008958229" providerId="ADAL" clId="{1C5B0499-BF35-4718-B2A0-1B849D4BD727}" dt="2023-12-18T10:00:18.771" v="25"/>
              <pc2:cmMkLst xmlns:pc2="http://schemas.microsoft.com/office/powerpoint/2019/9/main/command">
                <pc:docMk/>
                <pc:sldMk cId="3890314291" sldId="4253"/>
                <pc2:cmMk id="{43CE5107-7EF9-4306-9737-584C7B8CF306}"/>
              </pc2:cmMkLst>
            </pc226:cmChg>
            <pc226:cmChg xmlns:pc226="http://schemas.microsoft.com/office/powerpoint/2022/06/main/command" chg="add">
              <pc226:chgData name="Dana Prižavoite" userId="41a62365-fcf4-4ada-b74f-ab7008958229" providerId="ADAL" clId="{1C5B0499-BF35-4718-B2A0-1B849D4BD727}" dt="2023-12-18T21:30:58.228" v="26"/>
              <pc2:cmMkLst xmlns:pc2="http://schemas.microsoft.com/office/powerpoint/2019/9/main/command">
                <pc:docMk/>
                <pc:sldMk cId="3890314291" sldId="4253"/>
                <pc2:cmMk id="{000361CA-C877-4A1B-9948-3FC48D17596C}"/>
              </pc2:cmMkLst>
            </pc226:cmChg>
          </p:ext>
        </pc:extLst>
      </pc:sldChg>
      <pc:sldChg chg="modSp mod addCm">
        <pc:chgData name="Dana Prižavoite" userId="41a62365-fcf4-4ada-b74f-ab7008958229" providerId="ADAL" clId="{1C5B0499-BF35-4718-B2A0-1B849D4BD727}" dt="2023-12-18T21:33:03.800" v="37" actId="1076"/>
        <pc:sldMkLst>
          <pc:docMk/>
          <pc:sldMk cId="3448257787" sldId="4259"/>
        </pc:sldMkLst>
        <pc:spChg chg="mod">
          <ac:chgData name="Dana Prižavoite" userId="41a62365-fcf4-4ada-b74f-ab7008958229" providerId="ADAL" clId="{1C5B0499-BF35-4718-B2A0-1B849D4BD727}" dt="2023-12-18T21:32:33.389" v="32" actId="20577"/>
          <ac:spMkLst>
            <pc:docMk/>
            <pc:sldMk cId="3448257787" sldId="4259"/>
            <ac:spMk id="4" creationId="{EC069941-77DB-3501-E154-0900DE171556}"/>
          </ac:spMkLst>
        </pc:spChg>
        <pc:spChg chg="mod">
          <ac:chgData name="Dana Prižavoite" userId="41a62365-fcf4-4ada-b74f-ab7008958229" providerId="ADAL" clId="{1C5B0499-BF35-4718-B2A0-1B849D4BD727}" dt="2023-12-18T09:53:44.249" v="3" actId="113"/>
          <ac:spMkLst>
            <pc:docMk/>
            <pc:sldMk cId="3448257787" sldId="4259"/>
            <ac:spMk id="6" creationId="{5F021E51-C066-1FE1-BC1F-737D34FE27CB}"/>
          </ac:spMkLst>
        </pc:spChg>
        <pc:picChg chg="mod">
          <ac:chgData name="Dana Prižavoite" userId="41a62365-fcf4-4ada-b74f-ab7008958229" providerId="ADAL" clId="{1C5B0499-BF35-4718-B2A0-1B849D4BD727}" dt="2023-12-18T21:33:03.800" v="37" actId="1076"/>
          <ac:picMkLst>
            <pc:docMk/>
            <pc:sldMk cId="3448257787" sldId="4259"/>
            <ac:picMk id="2" creationId="{09E48407-CA63-7DD9-2EBC-3077ADDC146B}"/>
          </ac:picMkLst>
        </pc:picChg>
        <pc:extLst>
          <p:ext xmlns:p="http://schemas.openxmlformats.org/presentationml/2006/main" uri="{D6D511B9-2390-475A-947B-AFAB55BFBCF1}">
            <pc226:cmChg xmlns:pc226="http://schemas.microsoft.com/office/powerpoint/2022/06/main/command" chg="add">
              <pc226:chgData name="Dana Prižavoite" userId="41a62365-fcf4-4ada-b74f-ab7008958229" providerId="ADAL" clId="{1C5B0499-BF35-4718-B2A0-1B849D4BD727}" dt="2023-12-18T09:53:20.162" v="1"/>
              <pc2:cmMkLst xmlns:pc2="http://schemas.microsoft.com/office/powerpoint/2019/9/main/command">
                <pc:docMk/>
                <pc:sldMk cId="3448257787" sldId="4259"/>
                <pc2:cmMk id="{29B570D2-6E63-481D-A043-0415BB49ECB0}"/>
              </pc2:cmMkLst>
            </pc226:cmChg>
          </p:ext>
        </pc:extLst>
      </pc:sldChg>
      <pc:sldChg chg="addCm">
        <pc:chgData name="Dana Prižavoite" userId="41a62365-fcf4-4ada-b74f-ab7008958229" providerId="ADAL" clId="{1C5B0499-BF35-4718-B2A0-1B849D4BD727}" dt="2023-12-18T09:51:54.771" v="0"/>
        <pc:sldMkLst>
          <pc:docMk/>
          <pc:sldMk cId="3970401642" sldId="4261"/>
        </pc:sldMkLst>
        <pc:extLst>
          <p:ext xmlns:p="http://schemas.openxmlformats.org/presentationml/2006/main" uri="{D6D511B9-2390-475A-947B-AFAB55BFBCF1}">
            <pc226:cmChg xmlns:pc226="http://schemas.microsoft.com/office/powerpoint/2022/06/main/command" chg="add">
              <pc226:chgData name="Dana Prižavoite" userId="41a62365-fcf4-4ada-b74f-ab7008958229" providerId="ADAL" clId="{1C5B0499-BF35-4718-B2A0-1B849D4BD727}" dt="2023-12-18T09:51:54.771" v="0"/>
              <pc2:cmMkLst xmlns:pc2="http://schemas.microsoft.com/office/powerpoint/2019/9/main/command">
                <pc:docMk/>
                <pc:sldMk cId="3970401642" sldId="4261"/>
                <pc2:cmMk id="{439584B3-80D1-48E3-9476-2586EA0EB338}"/>
              </pc2:cmMkLst>
            </pc226:cmChg>
          </p:ext>
        </pc:extLst>
      </pc:sldChg>
      <pc:sldChg chg="modSp mod addCm">
        <pc:chgData name="Dana Prižavoite" userId="41a62365-fcf4-4ada-b74f-ab7008958229" providerId="ADAL" clId="{1C5B0499-BF35-4718-B2A0-1B849D4BD727}" dt="2023-12-18T21:33:10.208" v="38" actId="14100"/>
        <pc:sldMkLst>
          <pc:docMk/>
          <pc:sldMk cId="1829808" sldId="4262"/>
        </pc:sldMkLst>
        <pc:picChg chg="mod">
          <ac:chgData name="Dana Prižavoite" userId="41a62365-fcf4-4ada-b74f-ab7008958229" providerId="ADAL" clId="{1C5B0499-BF35-4718-B2A0-1B849D4BD727}" dt="2023-12-18T21:33:10.208" v="38" actId="14100"/>
          <ac:picMkLst>
            <pc:docMk/>
            <pc:sldMk cId="1829808" sldId="4262"/>
            <ac:picMk id="7" creationId="{CE1A844D-F89E-F8E3-D717-7CD6739CEB88}"/>
          </ac:picMkLst>
        </pc:picChg>
        <pc:extLst>
          <p:ext xmlns:p="http://schemas.openxmlformats.org/presentationml/2006/main" uri="{D6D511B9-2390-475A-947B-AFAB55BFBCF1}">
            <pc226:cmChg xmlns:pc226="http://schemas.microsoft.com/office/powerpoint/2022/06/main/command" chg="add">
              <pc226:chgData name="Dana Prižavoite" userId="41a62365-fcf4-4ada-b74f-ab7008958229" providerId="ADAL" clId="{1C5B0499-BF35-4718-B2A0-1B849D4BD727}" dt="2023-12-18T21:31:23.137" v="27"/>
              <pc2:cmMkLst xmlns:pc2="http://schemas.microsoft.com/office/powerpoint/2019/9/main/command">
                <pc:docMk/>
                <pc:sldMk cId="1829808" sldId="4262"/>
                <pc2:cmMk id="{792B9D15-8AD0-442C-8BFB-559AA7F78CFB}"/>
              </pc2:cmMkLst>
            </pc226:cmChg>
          </p:ext>
        </pc:extLst>
      </pc:sldChg>
      <pc:sldChg chg="modSp mod">
        <pc:chgData name="Dana Prižavoite" userId="41a62365-fcf4-4ada-b74f-ab7008958229" providerId="ADAL" clId="{1C5B0499-BF35-4718-B2A0-1B849D4BD727}" dt="2023-12-18T21:33:46.514" v="41" actId="1076"/>
        <pc:sldMkLst>
          <pc:docMk/>
          <pc:sldMk cId="3343697916" sldId="4264"/>
        </pc:sldMkLst>
        <pc:picChg chg="mod">
          <ac:chgData name="Dana Prižavoite" userId="41a62365-fcf4-4ada-b74f-ab7008958229" providerId="ADAL" clId="{1C5B0499-BF35-4718-B2A0-1B849D4BD727}" dt="2023-12-18T21:33:46.514" v="41" actId="1076"/>
          <ac:picMkLst>
            <pc:docMk/>
            <pc:sldMk cId="3343697916" sldId="4264"/>
            <ac:picMk id="75" creationId="{EA018C9C-4114-9B9E-567E-54B7894776B9}"/>
          </ac:picMkLst>
        </pc:picChg>
      </pc:sldChg>
    </pc:docChg>
  </pc:docChgLst>
  <pc:docChgLst>
    <pc:chgData name="Linda Volšteine" userId="S::linda.volsteine@varam.gov.lv::ae8007d1-9672-4a14-a629-2c45b5624e88" providerId="AD" clId="Web-{EB6E252A-D9CF-D438-CCAD-65A53FA0BD5B}"/>
    <pc:docChg chg="modSld">
      <pc:chgData name="Linda Volšteine" userId="S::linda.volsteine@varam.gov.lv::ae8007d1-9672-4a14-a629-2c45b5624e88" providerId="AD" clId="Web-{EB6E252A-D9CF-D438-CCAD-65A53FA0BD5B}" dt="2023-12-12T14:05:37.202" v="0" actId="20577"/>
      <pc:docMkLst>
        <pc:docMk/>
      </pc:docMkLst>
      <pc:sldChg chg="modSp">
        <pc:chgData name="Linda Volšteine" userId="S::linda.volsteine@varam.gov.lv::ae8007d1-9672-4a14-a629-2c45b5624e88" providerId="AD" clId="Web-{EB6E252A-D9CF-D438-CCAD-65A53FA0BD5B}" dt="2023-12-12T14:05:37.202" v="0" actId="20577"/>
        <pc:sldMkLst>
          <pc:docMk/>
          <pc:sldMk cId="4226791633" sldId="257"/>
        </pc:sldMkLst>
        <pc:spChg chg="mod">
          <ac:chgData name="Linda Volšteine" userId="S::linda.volsteine@varam.gov.lv::ae8007d1-9672-4a14-a629-2c45b5624e88" providerId="AD" clId="Web-{EB6E252A-D9CF-D438-CCAD-65A53FA0BD5B}" dt="2023-12-12T14:05:37.202" v="0" actId="20577"/>
          <ac:spMkLst>
            <pc:docMk/>
            <pc:sldMk cId="4226791633" sldId="257"/>
            <ac:spMk id="3" creationId="{142CEC22-EAC0-4564-9D28-74346E853791}"/>
          </ac:spMkLst>
        </pc:spChg>
      </pc:sldChg>
    </pc:docChg>
  </pc:docChgLst>
  <pc:docChgLst>
    <pc:chgData name="Linda Volšteine" userId="S::linda.volsteine@varam.gov.lv::ae8007d1-9672-4a14-a629-2c45b5624e88" providerId="AD" clId="Web-{AFCE9AE1-9718-A206-B333-FE8E12B63371}"/>
    <pc:docChg chg="modSld">
      <pc:chgData name="Linda Volšteine" userId="S::linda.volsteine@varam.gov.lv::ae8007d1-9672-4a14-a629-2c45b5624e88" providerId="AD" clId="Web-{AFCE9AE1-9718-A206-B333-FE8E12B63371}" dt="2023-12-14T10:41:23.358" v="57" actId="1076"/>
      <pc:docMkLst>
        <pc:docMk/>
      </pc:docMkLst>
      <pc:sldChg chg="addSp delSp modSp">
        <pc:chgData name="Linda Volšteine" userId="S::linda.volsteine@varam.gov.lv::ae8007d1-9672-4a14-a629-2c45b5624e88" providerId="AD" clId="Web-{AFCE9AE1-9718-A206-B333-FE8E12B63371}" dt="2023-12-14T10:41:23.358" v="57" actId="1076"/>
        <pc:sldMkLst>
          <pc:docMk/>
          <pc:sldMk cId="117293047" sldId="3306"/>
        </pc:sldMkLst>
        <pc:spChg chg="add del mod">
          <ac:chgData name="Linda Volšteine" userId="S::linda.volsteine@varam.gov.lv::ae8007d1-9672-4a14-a629-2c45b5624e88" providerId="AD" clId="Web-{AFCE9AE1-9718-A206-B333-FE8E12B63371}" dt="2023-12-14T10:38:42.822" v="14"/>
          <ac:spMkLst>
            <pc:docMk/>
            <pc:sldMk cId="117293047" sldId="3306"/>
            <ac:spMk id="5" creationId="{90C3E8BA-FE1A-485C-FE99-12D74D1895B2}"/>
          </ac:spMkLst>
        </pc:spChg>
        <pc:spChg chg="add mod ord">
          <ac:chgData name="Linda Volšteine" userId="S::linda.volsteine@varam.gov.lv::ae8007d1-9672-4a14-a629-2c45b5624e88" providerId="AD" clId="Web-{AFCE9AE1-9718-A206-B333-FE8E12B63371}" dt="2023-12-14T10:41:21.796" v="56" actId="1076"/>
          <ac:spMkLst>
            <pc:docMk/>
            <pc:sldMk cId="117293047" sldId="3306"/>
            <ac:spMk id="8" creationId="{AB3DD992-A21D-C053-C515-FF875AADFEA3}"/>
          </ac:spMkLst>
        </pc:spChg>
        <pc:spChg chg="mod">
          <ac:chgData name="Linda Volšteine" userId="S::linda.volsteine@varam.gov.lv::ae8007d1-9672-4a14-a629-2c45b5624e88" providerId="AD" clId="Web-{AFCE9AE1-9718-A206-B333-FE8E12B63371}" dt="2023-12-14T10:41:16.186" v="54" actId="1076"/>
          <ac:spMkLst>
            <pc:docMk/>
            <pc:sldMk cId="117293047" sldId="3306"/>
            <ac:spMk id="20" creationId="{F3541F6F-01D6-2940-9E2E-9A45267189D4}"/>
          </ac:spMkLst>
        </pc:spChg>
        <pc:spChg chg="del">
          <ac:chgData name="Linda Volšteine" userId="S::linda.volsteine@varam.gov.lv::ae8007d1-9672-4a14-a629-2c45b5624e88" providerId="AD" clId="Web-{AFCE9AE1-9718-A206-B333-FE8E12B63371}" dt="2023-12-14T10:37:57.696" v="4"/>
          <ac:spMkLst>
            <pc:docMk/>
            <pc:sldMk cId="117293047" sldId="3306"/>
            <ac:spMk id="26" creationId="{82E00D7C-F6EF-2149-8EEF-84CD26559178}"/>
          </ac:spMkLst>
        </pc:spChg>
        <pc:spChg chg="mod">
          <ac:chgData name="Linda Volšteine" userId="S::linda.volsteine@varam.gov.lv::ae8007d1-9672-4a14-a629-2c45b5624e88" providerId="AD" clId="Web-{AFCE9AE1-9718-A206-B333-FE8E12B63371}" dt="2023-12-14T10:41:18.561" v="55" actId="1076"/>
          <ac:spMkLst>
            <pc:docMk/>
            <pc:sldMk cId="117293047" sldId="3306"/>
            <ac:spMk id="54" creationId="{DB2A5F6D-DEDC-7DCD-7C36-EDFF41BF781E}"/>
          </ac:spMkLst>
        </pc:spChg>
        <pc:picChg chg="add mod">
          <ac:chgData name="Linda Volšteine" userId="S::linda.volsteine@varam.gov.lv::ae8007d1-9672-4a14-a629-2c45b5624e88" providerId="AD" clId="Web-{AFCE9AE1-9718-A206-B333-FE8E12B63371}" dt="2023-12-14T10:41:23.358" v="57" actId="1076"/>
          <ac:picMkLst>
            <pc:docMk/>
            <pc:sldMk cId="117293047" sldId="3306"/>
            <ac:picMk id="2" creationId="{E6B06E2E-4906-4A5F-5338-CFDB95113497}"/>
          </ac:picMkLst>
        </pc:picChg>
      </pc:sldChg>
    </pc:docChg>
  </pc:docChgLst>
  <pc:docChgLst>
    <pc:chgData name="Linda Volšteine" userId="S::linda.volsteine@varam.gov.lv::ae8007d1-9672-4a14-a629-2c45b5624e88" providerId="AD" clId="Web-{6686F10A-18AF-6426-4DF3-2C61C45CF882}"/>
    <pc:docChg chg="modSld">
      <pc:chgData name="Linda Volšteine" userId="S::linda.volsteine@varam.gov.lv::ae8007d1-9672-4a14-a629-2c45b5624e88" providerId="AD" clId="Web-{6686F10A-18AF-6426-4DF3-2C61C45CF882}" dt="2023-12-14T09:16:00.355" v="3" actId="20577"/>
      <pc:docMkLst>
        <pc:docMk/>
      </pc:docMkLst>
      <pc:sldChg chg="modSp">
        <pc:chgData name="Linda Volšteine" userId="S::linda.volsteine@varam.gov.lv::ae8007d1-9672-4a14-a629-2c45b5624e88" providerId="AD" clId="Web-{6686F10A-18AF-6426-4DF3-2C61C45CF882}" dt="2023-12-14T09:16:00.355" v="3" actId="20577"/>
        <pc:sldMkLst>
          <pc:docMk/>
          <pc:sldMk cId="1653696280" sldId="4226"/>
        </pc:sldMkLst>
        <pc:spChg chg="mod">
          <ac:chgData name="Linda Volšteine" userId="S::linda.volsteine@varam.gov.lv::ae8007d1-9672-4a14-a629-2c45b5624e88" providerId="AD" clId="Web-{6686F10A-18AF-6426-4DF3-2C61C45CF882}" dt="2023-12-14T09:16:00.355" v="3" actId="20577"/>
          <ac:spMkLst>
            <pc:docMk/>
            <pc:sldMk cId="1653696280" sldId="4226"/>
            <ac:spMk id="3" creationId="{52754C2B-E7FB-C21E-B6D4-27E9399761DC}"/>
          </ac:spMkLst>
        </pc:spChg>
      </pc:sldChg>
    </pc:docChg>
  </pc:docChgLst>
  <pc:docChgLst>
    <pc:chgData name="Linda Volšteine" userId="S::linda.volsteine@varam.gov.lv::ae8007d1-9672-4a14-a629-2c45b5624e88" providerId="AD" clId="Web-{EF47EE04-3B70-5261-D438-5E78F1D0AE6B}"/>
    <pc:docChg chg="modSld sldOrd">
      <pc:chgData name="Linda Volšteine" userId="S::linda.volsteine@varam.gov.lv::ae8007d1-9672-4a14-a629-2c45b5624e88" providerId="AD" clId="Web-{EF47EE04-3B70-5261-D438-5E78F1D0AE6B}" dt="2023-12-15T09:03:43.609" v="35"/>
      <pc:docMkLst>
        <pc:docMk/>
      </pc:docMkLst>
      <pc:sldChg chg="modSp">
        <pc:chgData name="Linda Volšteine" userId="S::linda.volsteine@varam.gov.lv::ae8007d1-9672-4a14-a629-2c45b5624e88" providerId="AD" clId="Web-{EF47EE04-3B70-5261-D438-5E78F1D0AE6B}" dt="2023-12-15T09:03:24.655" v="34" actId="20577"/>
        <pc:sldMkLst>
          <pc:docMk/>
          <pc:sldMk cId="117293047" sldId="3306"/>
        </pc:sldMkLst>
        <pc:spChg chg="mod">
          <ac:chgData name="Linda Volšteine" userId="S::linda.volsteine@varam.gov.lv::ae8007d1-9672-4a14-a629-2c45b5624e88" providerId="AD" clId="Web-{EF47EE04-3B70-5261-D438-5E78F1D0AE6B}" dt="2023-12-15T09:03:24.655" v="34" actId="20577"/>
          <ac:spMkLst>
            <pc:docMk/>
            <pc:sldMk cId="117293047" sldId="3306"/>
            <ac:spMk id="57" creationId="{EC0E7F54-7491-E255-0BF2-755C07E6DFE1}"/>
          </ac:spMkLst>
        </pc:spChg>
      </pc:sldChg>
      <pc:sldChg chg="modSp">
        <pc:chgData name="Linda Volšteine" userId="S::linda.volsteine@varam.gov.lv::ae8007d1-9672-4a14-a629-2c45b5624e88" providerId="AD" clId="Web-{EF47EE04-3B70-5261-D438-5E78F1D0AE6B}" dt="2023-12-15T08:37:10.607" v="9" actId="20577"/>
        <pc:sldMkLst>
          <pc:docMk/>
          <pc:sldMk cId="1653696280" sldId="4226"/>
        </pc:sldMkLst>
        <pc:spChg chg="mod">
          <ac:chgData name="Linda Volšteine" userId="S::linda.volsteine@varam.gov.lv::ae8007d1-9672-4a14-a629-2c45b5624e88" providerId="AD" clId="Web-{EF47EE04-3B70-5261-D438-5E78F1D0AE6B}" dt="2023-12-15T08:37:10.607" v="9" actId="20577"/>
          <ac:spMkLst>
            <pc:docMk/>
            <pc:sldMk cId="1653696280" sldId="4226"/>
            <ac:spMk id="3" creationId="{52754C2B-E7FB-C21E-B6D4-27E9399761DC}"/>
          </ac:spMkLst>
        </pc:spChg>
      </pc:sldChg>
      <pc:sldChg chg="modSp ord">
        <pc:chgData name="Linda Volšteine" userId="S::linda.volsteine@varam.gov.lv::ae8007d1-9672-4a14-a629-2c45b5624e88" providerId="AD" clId="Web-{EF47EE04-3B70-5261-D438-5E78F1D0AE6B}" dt="2023-12-15T09:03:43.609" v="35"/>
        <pc:sldMkLst>
          <pc:docMk/>
          <pc:sldMk cId="3384936855" sldId="4230"/>
        </pc:sldMkLst>
        <pc:spChg chg="mod">
          <ac:chgData name="Linda Volšteine" userId="S::linda.volsteine@varam.gov.lv::ae8007d1-9672-4a14-a629-2c45b5624e88" providerId="AD" clId="Web-{EF47EE04-3B70-5261-D438-5E78F1D0AE6B}" dt="2023-12-15T09:01:19.653" v="13" actId="20577"/>
          <ac:spMkLst>
            <pc:docMk/>
            <pc:sldMk cId="3384936855" sldId="4230"/>
            <ac:spMk id="29" creationId="{E16F21FE-2B54-B44A-9FF2-BA685841750A}"/>
          </ac:spMkLst>
        </pc:spChg>
      </pc:sldChg>
      <pc:sldChg chg="ord">
        <pc:chgData name="Linda Volšteine" userId="S::linda.volsteine@varam.gov.lv::ae8007d1-9672-4a14-a629-2c45b5624e88" providerId="AD" clId="Web-{EF47EE04-3B70-5261-D438-5E78F1D0AE6B}" dt="2023-12-15T09:03:07.140" v="22"/>
        <pc:sldMkLst>
          <pc:docMk/>
          <pc:sldMk cId="1765230844" sldId="4256"/>
        </pc:sldMkLst>
      </pc:sldChg>
      <pc:sldChg chg="modSp">
        <pc:chgData name="Linda Volšteine" userId="S::linda.volsteine@varam.gov.lv::ae8007d1-9672-4a14-a629-2c45b5624e88" providerId="AD" clId="Web-{EF47EE04-3B70-5261-D438-5E78F1D0AE6B}" dt="2023-12-15T08:36:37.231" v="3" actId="20577"/>
        <pc:sldMkLst>
          <pc:docMk/>
          <pc:sldMk cId="3970401642" sldId="4261"/>
        </pc:sldMkLst>
        <pc:spChg chg="mod">
          <ac:chgData name="Linda Volšteine" userId="S::linda.volsteine@varam.gov.lv::ae8007d1-9672-4a14-a629-2c45b5624e88" providerId="AD" clId="Web-{EF47EE04-3B70-5261-D438-5E78F1D0AE6B}" dt="2023-12-15T08:36:37.231" v="3" actId="20577"/>
          <ac:spMkLst>
            <pc:docMk/>
            <pc:sldMk cId="3970401642" sldId="4261"/>
            <ac:spMk id="29" creationId="{E16F21FE-2B54-B44A-9FF2-BA685841750A}"/>
          </ac:spMkLst>
        </pc:spChg>
      </pc:sldChg>
      <pc:sldChg chg="modSp">
        <pc:chgData name="Linda Volšteine" userId="S::linda.volsteine@varam.gov.lv::ae8007d1-9672-4a14-a629-2c45b5624e88" providerId="AD" clId="Web-{EF47EE04-3B70-5261-D438-5E78F1D0AE6B}" dt="2023-12-15T08:36:05.356" v="1" actId="20577"/>
        <pc:sldMkLst>
          <pc:docMk/>
          <pc:sldMk cId="1829808" sldId="4262"/>
        </pc:sldMkLst>
        <pc:spChg chg="mod">
          <ac:chgData name="Linda Volšteine" userId="S::linda.volsteine@varam.gov.lv::ae8007d1-9672-4a14-a629-2c45b5624e88" providerId="AD" clId="Web-{EF47EE04-3B70-5261-D438-5E78F1D0AE6B}" dt="2023-12-15T08:36:05.356" v="1" actId="20577"/>
          <ac:spMkLst>
            <pc:docMk/>
            <pc:sldMk cId="1829808" sldId="4262"/>
            <ac:spMk id="14" creationId="{31B05475-578D-5A88-A045-34A8DF63DC69}"/>
          </ac:spMkLst>
        </pc:spChg>
        <pc:spChg chg="mod">
          <ac:chgData name="Linda Volšteine" userId="S::linda.volsteine@varam.gov.lv::ae8007d1-9672-4a14-a629-2c45b5624e88" providerId="AD" clId="Web-{EF47EE04-3B70-5261-D438-5E78F1D0AE6B}" dt="2023-12-15T08:36:03.371" v="0" actId="20577"/>
          <ac:spMkLst>
            <pc:docMk/>
            <pc:sldMk cId="1829808" sldId="4262"/>
            <ac:spMk id="29" creationId="{E16F21FE-2B54-B44A-9FF2-BA685841750A}"/>
          </ac:spMkLst>
        </pc:spChg>
      </pc:sldChg>
    </pc:docChg>
  </pc:docChgLst>
  <pc:docChgLst>
    <pc:chgData name="Linda Volšteine" userId="S::linda.volsteine@varam.gov.lv::ae8007d1-9672-4a14-a629-2c45b5624e88" providerId="AD" clId="Web-{69B6B7BA-E787-98B7-8D52-9386705CAD8D}"/>
    <pc:docChg chg="modSld">
      <pc:chgData name="Linda Volšteine" userId="S::linda.volsteine@varam.gov.lv::ae8007d1-9672-4a14-a629-2c45b5624e88" providerId="AD" clId="Web-{69B6B7BA-E787-98B7-8D52-9386705CAD8D}" dt="2023-12-14T11:47:14.455" v="1" actId="14100"/>
      <pc:docMkLst>
        <pc:docMk/>
      </pc:docMkLst>
      <pc:sldChg chg="modSp">
        <pc:chgData name="Linda Volšteine" userId="S::linda.volsteine@varam.gov.lv::ae8007d1-9672-4a14-a629-2c45b5624e88" providerId="AD" clId="Web-{69B6B7BA-E787-98B7-8D52-9386705CAD8D}" dt="2023-12-14T11:47:14.455" v="1" actId="14100"/>
        <pc:sldMkLst>
          <pc:docMk/>
          <pc:sldMk cId="3890314291" sldId="4253"/>
        </pc:sldMkLst>
        <pc:spChg chg="mod">
          <ac:chgData name="Linda Volšteine" userId="S::linda.volsteine@varam.gov.lv::ae8007d1-9672-4a14-a629-2c45b5624e88" providerId="AD" clId="Web-{69B6B7BA-E787-98B7-8D52-9386705CAD8D}" dt="2023-12-14T11:47:14.455" v="1" actId="14100"/>
          <ac:spMkLst>
            <pc:docMk/>
            <pc:sldMk cId="3890314291" sldId="4253"/>
            <ac:spMk id="7" creationId="{6170A94D-4355-4937-827A-17143ACD2666}"/>
          </ac:spMkLst>
        </pc:spChg>
        <pc:spChg chg="mod">
          <ac:chgData name="Linda Volšteine" userId="S::linda.volsteine@varam.gov.lv::ae8007d1-9672-4a14-a629-2c45b5624e88" providerId="AD" clId="Web-{69B6B7BA-E787-98B7-8D52-9386705CAD8D}" dt="2023-12-14T11:47:10.923" v="0" actId="14100"/>
          <ac:spMkLst>
            <pc:docMk/>
            <pc:sldMk cId="3890314291" sldId="4253"/>
            <ac:spMk id="29" creationId="{88EDFC47-951C-583E-C7FA-5E357E7057F5}"/>
          </ac:spMkLst>
        </pc:spChg>
      </pc:sldChg>
    </pc:docChg>
  </pc:docChgLst>
  <pc:docChgLst>
    <pc:chgData name="Dagnija Burtniece" userId="cd63a1c5-ed5d-436a-b7d8-0c8e80ece4ac" providerId="ADAL" clId="{0E446EA3-9A5A-44B8-B6F7-7DD32E6F4C6F}"/>
    <pc:docChg chg="undo custSel addSld delSld modSld sldOrd">
      <pc:chgData name="Dagnija Burtniece" userId="cd63a1c5-ed5d-436a-b7d8-0c8e80ece4ac" providerId="ADAL" clId="{0E446EA3-9A5A-44B8-B6F7-7DD32E6F4C6F}" dt="2023-12-20T08:19:29.600" v="6881" actId="20577"/>
      <pc:docMkLst>
        <pc:docMk/>
      </pc:docMkLst>
      <pc:sldChg chg="addSp delSp modSp mod setBg delCm modCm modNotesTx">
        <pc:chgData name="Dagnija Burtniece" userId="cd63a1c5-ed5d-436a-b7d8-0c8e80ece4ac" providerId="ADAL" clId="{0E446EA3-9A5A-44B8-B6F7-7DD32E6F4C6F}" dt="2023-12-19T13:58:25.344" v="5228"/>
        <pc:sldMkLst>
          <pc:docMk/>
          <pc:sldMk cId="4226791633" sldId="257"/>
        </pc:sldMkLst>
        <pc:spChg chg="mod">
          <ac:chgData name="Dagnija Burtniece" userId="cd63a1c5-ed5d-436a-b7d8-0c8e80ece4ac" providerId="ADAL" clId="{0E446EA3-9A5A-44B8-B6F7-7DD32E6F4C6F}" dt="2023-12-12T13:04:58.983" v="140" actId="20577"/>
          <ac:spMkLst>
            <pc:docMk/>
            <pc:sldMk cId="4226791633" sldId="257"/>
            <ac:spMk id="3" creationId="{142CEC22-EAC0-4564-9D28-74346E853791}"/>
          </ac:spMkLst>
        </pc:spChg>
        <pc:spChg chg="add del">
          <ac:chgData name="Dagnija Burtniece" userId="cd63a1c5-ed5d-436a-b7d8-0c8e80ece4ac" providerId="ADAL" clId="{0E446EA3-9A5A-44B8-B6F7-7DD32E6F4C6F}" dt="2023-12-12T13:06:30.135" v="142" actId="22"/>
          <ac:spMkLst>
            <pc:docMk/>
            <pc:sldMk cId="4226791633" sldId="257"/>
            <ac:spMk id="4" creationId="{8E2D1E03-8729-8F66-326D-2B4466268D29}"/>
          </ac:spMkLst>
        </pc:spChg>
        <pc:spChg chg="add mod">
          <ac:chgData name="Dagnija Burtniece" userId="cd63a1c5-ed5d-436a-b7d8-0c8e80ece4ac" providerId="ADAL" clId="{0E446EA3-9A5A-44B8-B6F7-7DD32E6F4C6F}" dt="2023-12-19T06:56:14.622" v="3998" actId="207"/>
          <ac:spMkLst>
            <pc:docMk/>
            <pc:sldMk cId="4226791633" sldId="257"/>
            <ac:spMk id="7" creationId="{CAE3A3B8-6E59-67A0-8F71-D8C20B0BAA19}"/>
          </ac:spMkLst>
        </pc:spChg>
        <pc:picChg chg="add mod ord modCrop">
          <ac:chgData name="Dagnija Burtniece" userId="cd63a1c5-ed5d-436a-b7d8-0c8e80ece4ac" providerId="ADAL" clId="{0E446EA3-9A5A-44B8-B6F7-7DD32E6F4C6F}" dt="2023-12-19T06:56:58.068" v="4015" actId="1076"/>
          <ac:picMkLst>
            <pc:docMk/>
            <pc:sldMk cId="4226791633" sldId="257"/>
            <ac:picMk id="4" creationId="{D5781DEC-15A3-5E07-2552-20FF9D93AFEB}"/>
          </ac:picMkLst>
        </pc:picChg>
        <pc:picChg chg="add mod">
          <ac:chgData name="Dagnija Burtniece" userId="cd63a1c5-ed5d-436a-b7d8-0c8e80ece4ac" providerId="ADAL" clId="{0E446EA3-9A5A-44B8-B6F7-7DD32E6F4C6F}" dt="2023-12-19T06:56:52.495" v="4012" actId="1076"/>
          <ac:picMkLst>
            <pc:docMk/>
            <pc:sldMk cId="4226791633" sldId="257"/>
            <ac:picMk id="6" creationId="{CA1D8953-6B67-B7CF-2321-595D5B3A2C09}"/>
          </ac:picMkLst>
        </pc:picChg>
        <pc:extLst>
          <p:ext xmlns:p="http://schemas.openxmlformats.org/presentationml/2006/main" uri="{D6D511B9-2390-475A-947B-AFAB55BFBCF1}">
            <pc226:cmChg xmlns:pc226="http://schemas.microsoft.com/office/powerpoint/2022/06/main/command" chg="del mod">
              <pc226:chgData name="Dagnija Burtniece" userId="cd63a1c5-ed5d-436a-b7d8-0c8e80ece4ac" providerId="ADAL" clId="{0E446EA3-9A5A-44B8-B6F7-7DD32E6F4C6F}" dt="2023-12-19T07:27:57.632" v="4297"/>
              <pc2:cmMkLst xmlns:pc2="http://schemas.microsoft.com/office/powerpoint/2019/9/main/command">
                <pc:docMk/>
                <pc:sldMk cId="4226791633" sldId="257"/>
                <pc2:cmMk id="{CCBCCD74-C5A2-4BB9-AB16-7D75E05C807E}"/>
              </pc2:cmMkLst>
            </pc226:cmChg>
          </p:ext>
        </pc:extLst>
      </pc:sldChg>
      <pc:sldChg chg="addSp delSp modSp mod modNotesTx">
        <pc:chgData name="Dagnija Burtniece" userId="cd63a1c5-ed5d-436a-b7d8-0c8e80ece4ac" providerId="ADAL" clId="{0E446EA3-9A5A-44B8-B6F7-7DD32E6F4C6F}" dt="2023-12-19T14:27:16.680" v="5258" actId="113"/>
        <pc:sldMkLst>
          <pc:docMk/>
          <pc:sldMk cId="117293047" sldId="3306"/>
        </pc:sldMkLst>
        <pc:spChg chg="del">
          <ac:chgData name="Dagnija Burtniece" userId="cd63a1c5-ed5d-436a-b7d8-0c8e80ece4ac" providerId="ADAL" clId="{0E446EA3-9A5A-44B8-B6F7-7DD32E6F4C6F}" dt="2023-12-12T13:46:00.960" v="657" actId="478"/>
          <ac:spMkLst>
            <pc:docMk/>
            <pc:sldMk cId="117293047" sldId="3306"/>
            <ac:spMk id="2" creationId="{365970BA-A23E-1615-4C18-13A9C79C0807}"/>
          </ac:spMkLst>
        </pc:spChg>
        <pc:spChg chg="mod">
          <ac:chgData name="Dagnija Burtniece" userId="cd63a1c5-ed5d-436a-b7d8-0c8e80ece4ac" providerId="ADAL" clId="{0E446EA3-9A5A-44B8-B6F7-7DD32E6F4C6F}" dt="2023-12-14T12:18:42.743" v="1324" actId="207"/>
          <ac:spMkLst>
            <pc:docMk/>
            <pc:sldMk cId="117293047" sldId="3306"/>
            <ac:spMk id="7" creationId="{6B248F9A-D2CB-B94A-A1ED-62AAC196765D}"/>
          </ac:spMkLst>
        </pc:spChg>
        <pc:spChg chg="mod">
          <ac:chgData name="Dagnija Burtniece" userId="cd63a1c5-ed5d-436a-b7d8-0c8e80ece4ac" providerId="ADAL" clId="{0E446EA3-9A5A-44B8-B6F7-7DD32E6F4C6F}" dt="2023-12-15T14:20:11.983" v="2404" actId="1076"/>
          <ac:spMkLst>
            <pc:docMk/>
            <pc:sldMk cId="117293047" sldId="3306"/>
            <ac:spMk id="8" creationId="{AB3DD992-A21D-C053-C515-FF875AADFEA3}"/>
          </ac:spMkLst>
        </pc:spChg>
        <pc:spChg chg="mod">
          <ac:chgData name="Dagnija Burtniece" userId="cd63a1c5-ed5d-436a-b7d8-0c8e80ece4ac" providerId="ADAL" clId="{0E446EA3-9A5A-44B8-B6F7-7DD32E6F4C6F}" dt="2023-12-14T11:37:49.814" v="1134" actId="1076"/>
          <ac:spMkLst>
            <pc:docMk/>
            <pc:sldMk cId="117293047" sldId="3306"/>
            <ac:spMk id="12" creationId="{8C9157DE-ACB4-024F-A768-9B1477F36645}"/>
          </ac:spMkLst>
        </pc:spChg>
        <pc:spChg chg="mod">
          <ac:chgData name="Dagnija Burtniece" userId="cd63a1c5-ed5d-436a-b7d8-0c8e80ece4ac" providerId="ADAL" clId="{0E446EA3-9A5A-44B8-B6F7-7DD32E6F4C6F}" dt="2023-12-14T11:37:49.814" v="1134" actId="1076"/>
          <ac:spMkLst>
            <pc:docMk/>
            <pc:sldMk cId="117293047" sldId="3306"/>
            <ac:spMk id="14" creationId="{9274975F-B03E-7B4B-9507-B5FF885C5517}"/>
          </ac:spMkLst>
        </pc:spChg>
        <pc:spChg chg="mod">
          <ac:chgData name="Dagnija Burtniece" userId="cd63a1c5-ed5d-436a-b7d8-0c8e80ece4ac" providerId="ADAL" clId="{0E446EA3-9A5A-44B8-B6F7-7DD32E6F4C6F}" dt="2023-12-14T11:37:49.814" v="1134" actId="1076"/>
          <ac:spMkLst>
            <pc:docMk/>
            <pc:sldMk cId="117293047" sldId="3306"/>
            <ac:spMk id="15" creationId="{03E946E6-0B9F-5446-AD49-DC0399B43115}"/>
          </ac:spMkLst>
        </pc:spChg>
        <pc:spChg chg="mod">
          <ac:chgData name="Dagnija Burtniece" userId="cd63a1c5-ed5d-436a-b7d8-0c8e80ece4ac" providerId="ADAL" clId="{0E446EA3-9A5A-44B8-B6F7-7DD32E6F4C6F}" dt="2023-12-14T11:37:49.814" v="1134" actId="1076"/>
          <ac:spMkLst>
            <pc:docMk/>
            <pc:sldMk cId="117293047" sldId="3306"/>
            <ac:spMk id="16" creationId="{EF38FD8B-A6DA-D647-8B48-0471829D4B26}"/>
          </ac:spMkLst>
        </pc:spChg>
        <pc:spChg chg="mod">
          <ac:chgData name="Dagnija Burtniece" userId="cd63a1c5-ed5d-436a-b7d8-0c8e80ece4ac" providerId="ADAL" clId="{0E446EA3-9A5A-44B8-B6F7-7DD32E6F4C6F}" dt="2023-12-14T11:37:49.814" v="1134" actId="1076"/>
          <ac:spMkLst>
            <pc:docMk/>
            <pc:sldMk cId="117293047" sldId="3306"/>
            <ac:spMk id="17" creationId="{9EF15665-03B1-164A-BA38-60D128BE8EB5}"/>
          </ac:spMkLst>
        </pc:spChg>
        <pc:spChg chg="mod">
          <ac:chgData name="Dagnija Burtniece" userId="cd63a1c5-ed5d-436a-b7d8-0c8e80ece4ac" providerId="ADAL" clId="{0E446EA3-9A5A-44B8-B6F7-7DD32E6F4C6F}" dt="2023-12-14T12:19:55.435" v="1339" actId="208"/>
          <ac:spMkLst>
            <pc:docMk/>
            <pc:sldMk cId="117293047" sldId="3306"/>
            <ac:spMk id="19" creationId="{A47362AC-84F4-8300-5AC1-E66F9AA9D454}"/>
          </ac:spMkLst>
        </pc:spChg>
        <pc:spChg chg="mod">
          <ac:chgData name="Dagnija Burtniece" userId="cd63a1c5-ed5d-436a-b7d8-0c8e80ece4ac" providerId="ADAL" clId="{0E446EA3-9A5A-44B8-B6F7-7DD32E6F4C6F}" dt="2023-12-15T14:20:09.444" v="2403" actId="1076"/>
          <ac:spMkLst>
            <pc:docMk/>
            <pc:sldMk cId="117293047" sldId="3306"/>
            <ac:spMk id="20" creationId="{F3541F6F-01D6-2940-9E2E-9A45267189D4}"/>
          </ac:spMkLst>
        </pc:spChg>
        <pc:spChg chg="mod">
          <ac:chgData name="Dagnija Burtniece" userId="cd63a1c5-ed5d-436a-b7d8-0c8e80ece4ac" providerId="ADAL" clId="{0E446EA3-9A5A-44B8-B6F7-7DD32E6F4C6F}" dt="2023-12-14T12:19:55.435" v="1339" actId="208"/>
          <ac:spMkLst>
            <pc:docMk/>
            <pc:sldMk cId="117293047" sldId="3306"/>
            <ac:spMk id="21" creationId="{3BB2393A-3845-5983-4C3F-AF5B3A605E79}"/>
          </ac:spMkLst>
        </pc:spChg>
        <pc:spChg chg="mod">
          <ac:chgData name="Dagnija Burtniece" userId="cd63a1c5-ed5d-436a-b7d8-0c8e80ece4ac" providerId="ADAL" clId="{0E446EA3-9A5A-44B8-B6F7-7DD32E6F4C6F}" dt="2023-12-18T07:08:51.201" v="2793" actId="14100"/>
          <ac:spMkLst>
            <pc:docMk/>
            <pc:sldMk cId="117293047" sldId="3306"/>
            <ac:spMk id="22" creationId="{7B25024E-C190-204A-B0D6-9DE79520C179}"/>
          </ac:spMkLst>
        </pc:spChg>
        <pc:spChg chg="del">
          <ac:chgData name="Dagnija Burtniece" userId="cd63a1c5-ed5d-436a-b7d8-0c8e80ece4ac" providerId="ADAL" clId="{0E446EA3-9A5A-44B8-B6F7-7DD32E6F4C6F}" dt="2023-12-12T13:45:03.725" v="646" actId="478"/>
          <ac:spMkLst>
            <pc:docMk/>
            <pc:sldMk cId="117293047" sldId="3306"/>
            <ac:spMk id="23" creationId="{5499B8C1-FD32-C74A-A799-07D1DD23C1D4}"/>
          </ac:spMkLst>
        </pc:spChg>
        <pc:spChg chg="mod">
          <ac:chgData name="Dagnija Burtniece" userId="cd63a1c5-ed5d-436a-b7d8-0c8e80ece4ac" providerId="ADAL" clId="{0E446EA3-9A5A-44B8-B6F7-7DD32E6F4C6F}" dt="2023-12-14T12:19:55.435" v="1339" actId="208"/>
          <ac:spMkLst>
            <pc:docMk/>
            <pc:sldMk cId="117293047" sldId="3306"/>
            <ac:spMk id="23" creationId="{9CB0089A-2EF1-C708-75F1-0069E896C7BC}"/>
          </ac:spMkLst>
        </pc:spChg>
        <pc:spChg chg="del">
          <ac:chgData name="Dagnija Burtniece" userId="cd63a1c5-ed5d-436a-b7d8-0c8e80ece4ac" providerId="ADAL" clId="{0E446EA3-9A5A-44B8-B6F7-7DD32E6F4C6F}" dt="2023-12-12T13:45:09.735" v="649" actId="478"/>
          <ac:spMkLst>
            <pc:docMk/>
            <pc:sldMk cId="117293047" sldId="3306"/>
            <ac:spMk id="25" creationId="{2B3DD759-41F4-234A-97A3-D758A3ABAE1B}"/>
          </ac:spMkLst>
        </pc:spChg>
        <pc:spChg chg="mod">
          <ac:chgData name="Dagnija Burtniece" userId="cd63a1c5-ed5d-436a-b7d8-0c8e80ece4ac" providerId="ADAL" clId="{0E446EA3-9A5A-44B8-B6F7-7DD32E6F4C6F}" dt="2023-12-14T11:35:57.182" v="1113" actId="27803"/>
          <ac:spMkLst>
            <pc:docMk/>
            <pc:sldMk cId="117293047" sldId="3306"/>
            <ac:spMk id="25" creationId="{38950C50-016E-8D53-A06A-762F60B4B725}"/>
          </ac:spMkLst>
        </pc:spChg>
        <pc:spChg chg="mod">
          <ac:chgData name="Dagnija Burtniece" userId="cd63a1c5-ed5d-436a-b7d8-0c8e80ece4ac" providerId="ADAL" clId="{0E446EA3-9A5A-44B8-B6F7-7DD32E6F4C6F}" dt="2023-12-12T13:49:24.818" v="697" actId="14100"/>
          <ac:spMkLst>
            <pc:docMk/>
            <pc:sldMk cId="117293047" sldId="3306"/>
            <ac:spMk id="26" creationId="{82E00D7C-F6EF-2149-8EEF-84CD26559178}"/>
          </ac:spMkLst>
        </pc:spChg>
        <pc:spChg chg="mod">
          <ac:chgData name="Dagnija Burtniece" userId="cd63a1c5-ed5d-436a-b7d8-0c8e80ece4ac" providerId="ADAL" clId="{0E446EA3-9A5A-44B8-B6F7-7DD32E6F4C6F}" dt="2023-12-14T11:35:57.182" v="1113" actId="27803"/>
          <ac:spMkLst>
            <pc:docMk/>
            <pc:sldMk cId="117293047" sldId="3306"/>
            <ac:spMk id="26" creationId="{D9D51EA7-6265-2F07-3D69-B4D73C6A852E}"/>
          </ac:spMkLst>
        </pc:spChg>
        <pc:spChg chg="mod">
          <ac:chgData name="Dagnija Burtniece" userId="cd63a1c5-ed5d-436a-b7d8-0c8e80ece4ac" providerId="ADAL" clId="{0E446EA3-9A5A-44B8-B6F7-7DD32E6F4C6F}" dt="2023-12-14T11:35:57.182" v="1113" actId="27803"/>
          <ac:spMkLst>
            <pc:docMk/>
            <pc:sldMk cId="117293047" sldId="3306"/>
            <ac:spMk id="27" creationId="{A751477D-CD64-D8B5-A55E-293EC483F960}"/>
          </ac:spMkLst>
        </pc:spChg>
        <pc:spChg chg="del mod">
          <ac:chgData name="Dagnija Burtniece" userId="cd63a1c5-ed5d-436a-b7d8-0c8e80ece4ac" providerId="ADAL" clId="{0E446EA3-9A5A-44B8-B6F7-7DD32E6F4C6F}" dt="2023-12-14T11:32:15.256" v="1090" actId="478"/>
          <ac:spMkLst>
            <pc:docMk/>
            <pc:sldMk cId="117293047" sldId="3306"/>
            <ac:spMk id="28" creationId="{36110DE4-0DE0-1B42-BC9A-FF20D55E6B0A}"/>
          </ac:spMkLst>
        </pc:spChg>
        <pc:spChg chg="mod">
          <ac:chgData name="Dagnija Burtniece" userId="cd63a1c5-ed5d-436a-b7d8-0c8e80ece4ac" providerId="ADAL" clId="{0E446EA3-9A5A-44B8-B6F7-7DD32E6F4C6F}" dt="2023-12-14T11:38:34.036" v="1148" actId="1076"/>
          <ac:spMkLst>
            <pc:docMk/>
            <pc:sldMk cId="117293047" sldId="3306"/>
            <ac:spMk id="29" creationId="{6D6E7C27-8897-AB49-BBCA-3AC399C527EF}"/>
          </ac:spMkLst>
        </pc:spChg>
        <pc:spChg chg="mod">
          <ac:chgData name="Dagnija Burtniece" userId="cd63a1c5-ed5d-436a-b7d8-0c8e80ece4ac" providerId="ADAL" clId="{0E446EA3-9A5A-44B8-B6F7-7DD32E6F4C6F}" dt="2023-12-14T11:38:34.368" v="1149" actId="1076"/>
          <ac:spMkLst>
            <pc:docMk/>
            <pc:sldMk cId="117293047" sldId="3306"/>
            <ac:spMk id="30" creationId="{DFDBCB62-AFFC-6348-9D00-E399E353B09E}"/>
          </ac:spMkLst>
        </pc:spChg>
        <pc:spChg chg="mod">
          <ac:chgData name="Dagnija Burtniece" userId="cd63a1c5-ed5d-436a-b7d8-0c8e80ece4ac" providerId="ADAL" clId="{0E446EA3-9A5A-44B8-B6F7-7DD32E6F4C6F}" dt="2023-12-14T11:38:32.993" v="1145" actId="1076"/>
          <ac:spMkLst>
            <pc:docMk/>
            <pc:sldMk cId="117293047" sldId="3306"/>
            <ac:spMk id="31" creationId="{E316A1E7-08F2-C745-855D-700FBD76971F}"/>
          </ac:spMkLst>
        </pc:spChg>
        <pc:spChg chg="mod">
          <ac:chgData name="Dagnija Burtniece" userId="cd63a1c5-ed5d-436a-b7d8-0c8e80ece4ac" providerId="ADAL" clId="{0E446EA3-9A5A-44B8-B6F7-7DD32E6F4C6F}" dt="2023-12-14T11:38:33.687" v="1147" actId="1076"/>
          <ac:spMkLst>
            <pc:docMk/>
            <pc:sldMk cId="117293047" sldId="3306"/>
            <ac:spMk id="32" creationId="{09964DFF-BED2-B544-868D-9049221734A2}"/>
          </ac:spMkLst>
        </pc:spChg>
        <pc:spChg chg="mod">
          <ac:chgData name="Dagnija Burtniece" userId="cd63a1c5-ed5d-436a-b7d8-0c8e80ece4ac" providerId="ADAL" clId="{0E446EA3-9A5A-44B8-B6F7-7DD32E6F4C6F}" dt="2023-12-14T11:37:49.814" v="1134" actId="1076"/>
          <ac:spMkLst>
            <pc:docMk/>
            <pc:sldMk cId="117293047" sldId="3306"/>
            <ac:spMk id="33" creationId="{DF775B30-4F79-8140-BC71-76B3FF1F6341}"/>
          </ac:spMkLst>
        </pc:spChg>
        <pc:spChg chg="mod">
          <ac:chgData name="Dagnija Burtniece" userId="cd63a1c5-ed5d-436a-b7d8-0c8e80ece4ac" providerId="ADAL" clId="{0E446EA3-9A5A-44B8-B6F7-7DD32E6F4C6F}" dt="2023-12-14T11:37:16.481" v="1130" actId="1076"/>
          <ac:spMkLst>
            <pc:docMk/>
            <pc:sldMk cId="117293047" sldId="3306"/>
            <ac:spMk id="34" creationId="{CBD91866-3184-4141-953D-6B72E55ED664}"/>
          </ac:spMkLst>
        </pc:spChg>
        <pc:spChg chg="mod">
          <ac:chgData name="Dagnija Burtniece" userId="cd63a1c5-ed5d-436a-b7d8-0c8e80ece4ac" providerId="ADAL" clId="{0E446EA3-9A5A-44B8-B6F7-7DD32E6F4C6F}" dt="2023-12-14T12:20:49.330" v="1357" actId="1076"/>
          <ac:spMkLst>
            <pc:docMk/>
            <pc:sldMk cId="117293047" sldId="3306"/>
            <ac:spMk id="35" creationId="{F9BAD9CA-B7D4-F04A-A505-6DA7E9DE5E4F}"/>
          </ac:spMkLst>
        </pc:spChg>
        <pc:spChg chg="del mod">
          <ac:chgData name="Dagnija Burtniece" userId="cd63a1c5-ed5d-436a-b7d8-0c8e80ece4ac" providerId="ADAL" clId="{0E446EA3-9A5A-44B8-B6F7-7DD32E6F4C6F}" dt="2023-12-14T11:37:52.717" v="1135" actId="478"/>
          <ac:spMkLst>
            <pc:docMk/>
            <pc:sldMk cId="117293047" sldId="3306"/>
            <ac:spMk id="36" creationId="{AC154D66-E7C2-E8B5-538E-2419872240B4}"/>
          </ac:spMkLst>
        </pc:spChg>
        <pc:spChg chg="add mod">
          <ac:chgData name="Dagnija Burtniece" userId="cd63a1c5-ed5d-436a-b7d8-0c8e80ece4ac" providerId="ADAL" clId="{0E446EA3-9A5A-44B8-B6F7-7DD32E6F4C6F}" dt="2023-12-18T07:05:52.014" v="2768" actId="207"/>
          <ac:spMkLst>
            <pc:docMk/>
            <pc:sldMk cId="117293047" sldId="3306"/>
            <ac:spMk id="37" creationId="{529272DE-29C1-9785-B946-EA4B7B1A3F45}"/>
          </ac:spMkLst>
        </pc:spChg>
        <pc:spChg chg="mod">
          <ac:chgData name="Dagnija Burtniece" userId="cd63a1c5-ed5d-436a-b7d8-0c8e80ece4ac" providerId="ADAL" clId="{0E446EA3-9A5A-44B8-B6F7-7DD32E6F4C6F}" dt="2023-12-18T11:49:57.285" v="3690" actId="20577"/>
          <ac:spMkLst>
            <pc:docMk/>
            <pc:sldMk cId="117293047" sldId="3306"/>
            <ac:spMk id="52" creationId="{35F88417-D287-48EF-E24F-240C0CFFB81D}"/>
          </ac:spMkLst>
        </pc:spChg>
        <pc:spChg chg="mod">
          <ac:chgData name="Dagnija Burtniece" userId="cd63a1c5-ed5d-436a-b7d8-0c8e80ece4ac" providerId="ADAL" clId="{0E446EA3-9A5A-44B8-B6F7-7DD32E6F4C6F}" dt="2023-12-15T14:20:14.021" v="2405" actId="1076"/>
          <ac:spMkLst>
            <pc:docMk/>
            <pc:sldMk cId="117293047" sldId="3306"/>
            <ac:spMk id="54" creationId="{DB2A5F6D-DEDC-7DCD-7C36-EDFF41BF781E}"/>
          </ac:spMkLst>
        </pc:spChg>
        <pc:spChg chg="mod">
          <ac:chgData name="Dagnija Burtniece" userId="cd63a1c5-ed5d-436a-b7d8-0c8e80ece4ac" providerId="ADAL" clId="{0E446EA3-9A5A-44B8-B6F7-7DD32E6F4C6F}" dt="2023-12-18T07:00:35.275" v="2733" actId="1076"/>
          <ac:spMkLst>
            <pc:docMk/>
            <pc:sldMk cId="117293047" sldId="3306"/>
            <ac:spMk id="57" creationId="{EC0E7F54-7491-E255-0BF2-755C07E6DFE1}"/>
          </ac:spMkLst>
        </pc:spChg>
        <pc:spChg chg="del mod">
          <ac:chgData name="Dagnija Burtniece" userId="cd63a1c5-ed5d-436a-b7d8-0c8e80ece4ac" providerId="ADAL" clId="{0E446EA3-9A5A-44B8-B6F7-7DD32E6F4C6F}" dt="2023-12-12T13:37:52.534" v="636" actId="478"/>
          <ac:spMkLst>
            <pc:docMk/>
            <pc:sldMk cId="117293047" sldId="3306"/>
            <ac:spMk id="60" creationId="{73CC6E43-B788-DEDA-976F-0EED9DCD56CE}"/>
          </ac:spMkLst>
        </pc:spChg>
        <pc:spChg chg="del mod">
          <ac:chgData name="Dagnija Burtniece" userId="cd63a1c5-ed5d-436a-b7d8-0c8e80ece4ac" providerId="ADAL" clId="{0E446EA3-9A5A-44B8-B6F7-7DD32E6F4C6F}" dt="2023-12-12T13:37:21.531" v="618" actId="478"/>
          <ac:spMkLst>
            <pc:docMk/>
            <pc:sldMk cId="117293047" sldId="3306"/>
            <ac:spMk id="62" creationId="{48EA185F-BF81-217F-9DCC-93BAED3E204A}"/>
          </ac:spMkLst>
        </pc:spChg>
        <pc:grpChg chg="mod">
          <ac:chgData name="Dagnija Burtniece" userId="cd63a1c5-ed5d-436a-b7d8-0c8e80ece4ac" providerId="ADAL" clId="{0E446EA3-9A5A-44B8-B6F7-7DD32E6F4C6F}" dt="2023-12-14T11:37:49.814" v="1134" actId="1076"/>
          <ac:grpSpMkLst>
            <pc:docMk/>
            <pc:sldMk cId="117293047" sldId="3306"/>
            <ac:grpSpMk id="13" creationId="{14FA2A74-BDC6-1D43-A134-A8CCD59DCC90}"/>
          </ac:grpSpMkLst>
        </pc:grpChg>
        <pc:grpChg chg="del mod ord">
          <ac:chgData name="Dagnija Burtniece" userId="cd63a1c5-ed5d-436a-b7d8-0c8e80ece4ac" providerId="ADAL" clId="{0E446EA3-9A5A-44B8-B6F7-7DD32E6F4C6F}" dt="2023-12-14T12:20:20.025" v="1348" actId="478"/>
          <ac:grpSpMkLst>
            <pc:docMk/>
            <pc:sldMk cId="117293047" sldId="3306"/>
            <ac:grpSpMk id="18" creationId="{A68180E4-C07B-B3A0-6982-9EC123609734}"/>
          </ac:grpSpMkLst>
        </pc:grpChg>
        <pc:grpChg chg="del mod">
          <ac:chgData name="Dagnija Burtniece" userId="cd63a1c5-ed5d-436a-b7d8-0c8e80ece4ac" providerId="ADAL" clId="{0E446EA3-9A5A-44B8-B6F7-7DD32E6F4C6F}" dt="2023-12-14T11:36:18.018" v="1118" actId="478"/>
          <ac:grpSpMkLst>
            <pc:docMk/>
            <pc:sldMk cId="117293047" sldId="3306"/>
            <ac:grpSpMk id="24" creationId="{242C39B5-DB7C-637B-0668-AF023C088357}"/>
          </ac:grpSpMkLst>
        </pc:grpChg>
        <pc:picChg chg="mod">
          <ac:chgData name="Dagnija Burtniece" userId="cd63a1c5-ed5d-436a-b7d8-0c8e80ece4ac" providerId="ADAL" clId="{0E446EA3-9A5A-44B8-B6F7-7DD32E6F4C6F}" dt="2023-12-15T14:20:20.479" v="2406" actId="1076"/>
          <ac:picMkLst>
            <pc:docMk/>
            <pc:sldMk cId="117293047" sldId="3306"/>
            <ac:picMk id="2" creationId="{E6B06E2E-4906-4A5F-5338-CFDB95113497}"/>
          </ac:picMkLst>
        </pc:picChg>
        <pc:picChg chg="del mod">
          <ac:chgData name="Dagnija Burtniece" userId="cd63a1c5-ed5d-436a-b7d8-0c8e80ece4ac" providerId="ADAL" clId="{0E446EA3-9A5A-44B8-B6F7-7DD32E6F4C6F}" dt="2023-12-14T11:32:17.145" v="1092" actId="478"/>
          <ac:picMkLst>
            <pc:docMk/>
            <pc:sldMk cId="117293047" sldId="3306"/>
            <ac:picMk id="3" creationId="{76308242-0619-06B1-8E86-5693E09623FA}"/>
          </ac:picMkLst>
        </pc:picChg>
        <pc:picChg chg="add del mod">
          <ac:chgData name="Dagnija Burtniece" userId="cd63a1c5-ed5d-436a-b7d8-0c8e80ece4ac" providerId="ADAL" clId="{0E446EA3-9A5A-44B8-B6F7-7DD32E6F4C6F}" dt="2023-12-18T07:05:37.267" v="2765"/>
          <ac:picMkLst>
            <pc:docMk/>
            <pc:sldMk cId="117293047" sldId="3306"/>
            <ac:picMk id="3" creationId="{D534B59C-BCC3-C5F0-349E-FB9ECEC459F8}"/>
          </ac:picMkLst>
        </pc:picChg>
        <pc:picChg chg="add del mod">
          <ac:chgData name="Dagnija Burtniece" userId="cd63a1c5-ed5d-436a-b7d8-0c8e80ece4ac" providerId="ADAL" clId="{0E446EA3-9A5A-44B8-B6F7-7DD32E6F4C6F}" dt="2023-12-14T11:35:57.182" v="1113" actId="27803"/>
          <ac:picMkLst>
            <pc:docMk/>
            <pc:sldMk cId="117293047" sldId="3306"/>
            <ac:picMk id="5" creationId="{10AF7373-23EB-8835-FDFA-23EBF82BF1BF}"/>
          </ac:picMkLst>
        </pc:picChg>
        <pc:picChg chg="add del mod">
          <ac:chgData name="Dagnija Burtniece" userId="cd63a1c5-ed5d-436a-b7d8-0c8e80ece4ac" providerId="ADAL" clId="{0E446EA3-9A5A-44B8-B6F7-7DD32E6F4C6F}" dt="2023-12-14T11:35:57.182" v="1113" actId="27803"/>
          <ac:picMkLst>
            <pc:docMk/>
            <pc:sldMk cId="117293047" sldId="3306"/>
            <ac:picMk id="9" creationId="{E83B3B8A-685B-EF65-BA82-F2144AF2E301}"/>
          </ac:picMkLst>
        </pc:picChg>
        <pc:picChg chg="add del mod">
          <ac:chgData name="Dagnija Burtniece" userId="cd63a1c5-ed5d-436a-b7d8-0c8e80ece4ac" providerId="ADAL" clId="{0E446EA3-9A5A-44B8-B6F7-7DD32E6F4C6F}" dt="2023-12-14T11:35:57.182" v="1113" actId="27803"/>
          <ac:picMkLst>
            <pc:docMk/>
            <pc:sldMk cId="117293047" sldId="3306"/>
            <ac:picMk id="11" creationId="{AC154D66-E7C2-E8B5-538E-2419872240B4}"/>
          </ac:picMkLst>
        </pc:picChg>
        <pc:picChg chg="del">
          <ac:chgData name="Dagnija Burtniece" userId="cd63a1c5-ed5d-436a-b7d8-0c8e80ece4ac" providerId="ADAL" clId="{0E446EA3-9A5A-44B8-B6F7-7DD32E6F4C6F}" dt="2023-12-12T13:49:38.807" v="698" actId="478"/>
          <ac:picMkLst>
            <pc:docMk/>
            <pc:sldMk cId="117293047" sldId="3306"/>
            <ac:picMk id="18" creationId="{9257BD35-BDB2-75BD-36D6-3FFAE118FD0F}"/>
          </ac:picMkLst>
        </pc:picChg>
        <pc:picChg chg="del">
          <ac:chgData name="Dagnija Burtniece" userId="cd63a1c5-ed5d-436a-b7d8-0c8e80ece4ac" providerId="ADAL" clId="{0E446EA3-9A5A-44B8-B6F7-7DD32E6F4C6F}" dt="2023-12-12T13:45:55.789" v="655" actId="478"/>
          <ac:picMkLst>
            <pc:docMk/>
            <pc:sldMk cId="117293047" sldId="3306"/>
            <ac:picMk id="46" creationId="{35022034-792B-8EE1-E130-450A9A68203C}"/>
          </ac:picMkLst>
        </pc:picChg>
        <pc:picChg chg="del">
          <ac:chgData name="Dagnija Burtniece" userId="cd63a1c5-ed5d-436a-b7d8-0c8e80ece4ac" providerId="ADAL" clId="{0E446EA3-9A5A-44B8-B6F7-7DD32E6F4C6F}" dt="2023-12-12T13:45:09.034" v="648" actId="478"/>
          <ac:picMkLst>
            <pc:docMk/>
            <pc:sldMk cId="117293047" sldId="3306"/>
            <ac:picMk id="48" creationId="{53273BBF-1F2E-34E6-0F12-E0CAEB1D73EA}"/>
          </ac:picMkLst>
        </pc:picChg>
        <pc:picChg chg="mod">
          <ac:chgData name="Dagnija Burtniece" userId="cd63a1c5-ed5d-436a-b7d8-0c8e80ece4ac" providerId="ADAL" clId="{0E446EA3-9A5A-44B8-B6F7-7DD32E6F4C6F}" dt="2023-12-14T12:20:56.218" v="1358" actId="1076"/>
          <ac:picMkLst>
            <pc:docMk/>
            <pc:sldMk cId="117293047" sldId="3306"/>
            <ac:picMk id="53" creationId="{A300B4B7-C02A-7D21-D2DF-69A9E89469AC}"/>
          </ac:picMkLst>
        </pc:picChg>
        <pc:picChg chg="add del mod">
          <ac:chgData name="Dagnija Burtniece" userId="cd63a1c5-ed5d-436a-b7d8-0c8e80ece4ac" providerId="ADAL" clId="{0E446EA3-9A5A-44B8-B6F7-7DD32E6F4C6F}" dt="2023-12-14T12:20:21.230" v="1349" actId="478"/>
          <ac:picMkLst>
            <pc:docMk/>
            <pc:sldMk cId="117293047" sldId="3306"/>
            <ac:picMk id="1026" creationId="{B2315B64-AFA4-0CB4-1921-4CCDD31897CE}"/>
          </ac:picMkLst>
        </pc:picChg>
      </pc:sldChg>
      <pc:sldChg chg="addSp delSp modSp mod">
        <pc:chgData name="Dagnija Burtniece" userId="cd63a1c5-ed5d-436a-b7d8-0c8e80ece4ac" providerId="ADAL" clId="{0E446EA3-9A5A-44B8-B6F7-7DD32E6F4C6F}" dt="2023-12-12T14:08:22.597" v="938" actId="1076"/>
        <pc:sldMkLst>
          <pc:docMk/>
          <pc:sldMk cId="70927447" sldId="3312"/>
        </pc:sldMkLst>
        <pc:spChg chg="del">
          <ac:chgData name="Dagnija Burtniece" userId="cd63a1c5-ed5d-436a-b7d8-0c8e80ece4ac" providerId="ADAL" clId="{0E446EA3-9A5A-44B8-B6F7-7DD32E6F4C6F}" dt="2023-12-12T13:24:07.507" v="409" actId="478"/>
          <ac:spMkLst>
            <pc:docMk/>
            <pc:sldMk cId="70927447" sldId="3312"/>
            <ac:spMk id="6" creationId="{6365DC33-7964-1AAF-0AFC-890FDF92B9CE}"/>
          </ac:spMkLst>
        </pc:spChg>
        <pc:spChg chg="del">
          <ac:chgData name="Dagnija Burtniece" userId="cd63a1c5-ed5d-436a-b7d8-0c8e80ece4ac" providerId="ADAL" clId="{0E446EA3-9A5A-44B8-B6F7-7DD32E6F4C6F}" dt="2023-12-12T13:24:05.597" v="408" actId="478"/>
          <ac:spMkLst>
            <pc:docMk/>
            <pc:sldMk cId="70927447" sldId="3312"/>
            <ac:spMk id="8" creationId="{80CABB37-5D79-A824-8841-E95A4782D33F}"/>
          </ac:spMkLst>
        </pc:spChg>
        <pc:spChg chg="mod">
          <ac:chgData name="Dagnija Burtniece" userId="cd63a1c5-ed5d-436a-b7d8-0c8e80ece4ac" providerId="ADAL" clId="{0E446EA3-9A5A-44B8-B6F7-7DD32E6F4C6F}" dt="2023-12-12T13:24:28.109" v="415" actId="14100"/>
          <ac:spMkLst>
            <pc:docMk/>
            <pc:sldMk cId="70927447" sldId="3312"/>
            <ac:spMk id="9" creationId="{AAC63422-B3D7-0A11-B568-7DB8009AB2E0}"/>
          </ac:spMkLst>
        </pc:spChg>
        <pc:spChg chg="add del mod">
          <ac:chgData name="Dagnija Burtniece" userId="cd63a1c5-ed5d-436a-b7d8-0c8e80ece4ac" providerId="ADAL" clId="{0E446EA3-9A5A-44B8-B6F7-7DD32E6F4C6F}" dt="2023-12-12T14:07:16.783" v="931" actId="26606"/>
          <ac:spMkLst>
            <pc:docMk/>
            <pc:sldMk cId="70927447" sldId="3312"/>
            <ac:spMk id="10" creationId="{BF24D920-4591-CEB1-22A7-92CAEEA8C664}"/>
          </ac:spMkLst>
        </pc:spChg>
        <pc:graphicFrameChg chg="add del">
          <ac:chgData name="Dagnija Burtniece" userId="cd63a1c5-ed5d-436a-b7d8-0c8e80ece4ac" providerId="ADAL" clId="{0E446EA3-9A5A-44B8-B6F7-7DD32E6F4C6F}" dt="2023-12-12T14:07:10.062" v="927" actId="26606"/>
          <ac:graphicFrameMkLst>
            <pc:docMk/>
            <pc:sldMk cId="70927447" sldId="3312"/>
            <ac:graphicFrameMk id="80" creationId="{B05A7ED2-F253-E332-CDFC-4F5D6B8B65C6}"/>
          </ac:graphicFrameMkLst>
        </pc:graphicFrameChg>
        <pc:graphicFrameChg chg="add del">
          <ac:chgData name="Dagnija Burtniece" userId="cd63a1c5-ed5d-436a-b7d8-0c8e80ece4ac" providerId="ADAL" clId="{0E446EA3-9A5A-44B8-B6F7-7DD32E6F4C6F}" dt="2023-12-12T14:07:14.146" v="929" actId="26606"/>
          <ac:graphicFrameMkLst>
            <pc:docMk/>
            <pc:sldMk cId="70927447" sldId="3312"/>
            <ac:graphicFrameMk id="82" creationId="{751DE5D6-8410-D42D-55EC-EDF0F8B6512F}"/>
          </ac:graphicFrameMkLst>
        </pc:graphicFrameChg>
        <pc:graphicFrameChg chg="add del">
          <ac:chgData name="Dagnija Burtniece" userId="cd63a1c5-ed5d-436a-b7d8-0c8e80ece4ac" providerId="ADAL" clId="{0E446EA3-9A5A-44B8-B6F7-7DD32E6F4C6F}" dt="2023-12-12T14:07:16.783" v="931" actId="26606"/>
          <ac:graphicFrameMkLst>
            <pc:docMk/>
            <pc:sldMk cId="70927447" sldId="3312"/>
            <ac:graphicFrameMk id="84" creationId="{DFC73084-3D31-5878-C3B2-0DAAADA87D67}"/>
          </ac:graphicFrameMkLst>
        </pc:graphicFrameChg>
        <pc:picChg chg="add mod ord">
          <ac:chgData name="Dagnija Burtniece" userId="cd63a1c5-ed5d-436a-b7d8-0c8e80ece4ac" providerId="ADAL" clId="{0E446EA3-9A5A-44B8-B6F7-7DD32E6F4C6F}" dt="2023-12-12T14:08:22.597" v="938" actId="1076"/>
          <ac:picMkLst>
            <pc:docMk/>
            <pc:sldMk cId="70927447" sldId="3312"/>
            <ac:picMk id="5" creationId="{1540D04F-8402-9DE7-0C0C-AE1B57ABE82C}"/>
          </ac:picMkLst>
        </pc:picChg>
      </pc:sldChg>
      <pc:sldChg chg="modSp mod">
        <pc:chgData name="Dagnija Burtniece" userId="cd63a1c5-ed5d-436a-b7d8-0c8e80ece4ac" providerId="ADAL" clId="{0E446EA3-9A5A-44B8-B6F7-7DD32E6F4C6F}" dt="2023-12-18T07:18:13.989" v="2877" actId="20577"/>
        <pc:sldMkLst>
          <pc:docMk/>
          <pc:sldMk cId="3696132237" sldId="4196"/>
        </pc:sldMkLst>
        <pc:spChg chg="mod">
          <ac:chgData name="Dagnija Burtniece" userId="cd63a1c5-ed5d-436a-b7d8-0c8e80ece4ac" providerId="ADAL" clId="{0E446EA3-9A5A-44B8-B6F7-7DD32E6F4C6F}" dt="2023-12-18T07:18:13.989" v="2877" actId="20577"/>
          <ac:spMkLst>
            <pc:docMk/>
            <pc:sldMk cId="3696132237" sldId="4196"/>
            <ac:spMk id="6" creationId="{B73369A9-AB1D-3C54-6C4C-E6966B5968F5}"/>
          </ac:spMkLst>
        </pc:spChg>
      </pc:sldChg>
      <pc:sldChg chg="addSp delSp modSp mod setBg modNotesTx">
        <pc:chgData name="Dagnija Burtniece" userId="cd63a1c5-ed5d-436a-b7d8-0c8e80ece4ac" providerId="ADAL" clId="{0E446EA3-9A5A-44B8-B6F7-7DD32E6F4C6F}" dt="2023-12-20T08:19:29.600" v="6881" actId="20577"/>
        <pc:sldMkLst>
          <pc:docMk/>
          <pc:sldMk cId="1653696280" sldId="4226"/>
        </pc:sldMkLst>
        <pc:spChg chg="del mod">
          <ac:chgData name="Dagnija Burtniece" userId="cd63a1c5-ed5d-436a-b7d8-0c8e80ece4ac" providerId="ADAL" clId="{0E446EA3-9A5A-44B8-B6F7-7DD32E6F4C6F}" dt="2023-12-15T14:19:37.673" v="2402" actId="478"/>
          <ac:spMkLst>
            <pc:docMk/>
            <pc:sldMk cId="1653696280" sldId="4226"/>
            <ac:spMk id="2" creationId="{D14B27B8-9DC7-9AF5-8F59-3FE17D21AE4F}"/>
          </ac:spMkLst>
        </pc:spChg>
        <pc:spChg chg="mod">
          <ac:chgData name="Dagnija Burtniece" userId="cd63a1c5-ed5d-436a-b7d8-0c8e80ece4ac" providerId="ADAL" clId="{0E446EA3-9A5A-44B8-B6F7-7DD32E6F4C6F}" dt="2023-12-15T14:19:35.867" v="2401" actId="20577"/>
          <ac:spMkLst>
            <pc:docMk/>
            <pc:sldMk cId="1653696280" sldId="4226"/>
            <ac:spMk id="3" creationId="{52754C2B-E7FB-C21E-B6D4-27E9399761DC}"/>
          </ac:spMkLst>
        </pc:spChg>
        <pc:spChg chg="del">
          <ac:chgData name="Dagnija Burtniece" userId="cd63a1c5-ed5d-436a-b7d8-0c8e80ece4ac" providerId="ADAL" clId="{0E446EA3-9A5A-44B8-B6F7-7DD32E6F4C6F}" dt="2023-12-12T13:18:09.192" v="347" actId="478"/>
          <ac:spMkLst>
            <pc:docMk/>
            <pc:sldMk cId="1653696280" sldId="4226"/>
            <ac:spMk id="4" creationId="{9E3F5008-0F37-6E6B-7FC2-4DC8A535C7D9}"/>
          </ac:spMkLst>
        </pc:spChg>
        <pc:spChg chg="del">
          <ac:chgData name="Dagnija Burtniece" userId="cd63a1c5-ed5d-436a-b7d8-0c8e80ece4ac" providerId="ADAL" clId="{0E446EA3-9A5A-44B8-B6F7-7DD32E6F4C6F}" dt="2023-12-12T13:18:07.067" v="346" actId="478"/>
          <ac:spMkLst>
            <pc:docMk/>
            <pc:sldMk cId="1653696280" sldId="4226"/>
            <ac:spMk id="5" creationId="{107269CF-DB9C-B09B-9463-9D856C11B8EB}"/>
          </ac:spMkLst>
        </pc:spChg>
        <pc:spChg chg="del mod">
          <ac:chgData name="Dagnija Burtniece" userId="cd63a1c5-ed5d-436a-b7d8-0c8e80ece4ac" providerId="ADAL" clId="{0E446EA3-9A5A-44B8-B6F7-7DD32E6F4C6F}" dt="2023-12-14T12:12:57.541" v="1267" actId="478"/>
          <ac:spMkLst>
            <pc:docMk/>
            <pc:sldMk cId="1653696280" sldId="4226"/>
            <ac:spMk id="6" creationId="{2519443D-0621-5838-DFB0-0E482F372672}"/>
          </ac:spMkLst>
        </pc:spChg>
        <pc:spChg chg="del mod">
          <ac:chgData name="Dagnija Burtniece" userId="cd63a1c5-ed5d-436a-b7d8-0c8e80ece4ac" providerId="ADAL" clId="{0E446EA3-9A5A-44B8-B6F7-7DD32E6F4C6F}" dt="2023-12-14T12:12:59.810" v="1268" actId="478"/>
          <ac:spMkLst>
            <pc:docMk/>
            <pc:sldMk cId="1653696280" sldId="4226"/>
            <ac:spMk id="7" creationId="{66B1B3CF-4EB6-3EE9-CD24-3C4D3A4D14E1}"/>
          </ac:spMkLst>
        </pc:spChg>
        <pc:spChg chg="mod">
          <ac:chgData name="Dagnija Burtniece" userId="cd63a1c5-ed5d-436a-b7d8-0c8e80ece4ac" providerId="ADAL" clId="{0E446EA3-9A5A-44B8-B6F7-7DD32E6F4C6F}" dt="2023-12-15T14:19:13.119" v="2395" actId="1076"/>
          <ac:spMkLst>
            <pc:docMk/>
            <pc:sldMk cId="1653696280" sldId="4226"/>
            <ac:spMk id="21" creationId="{C6D78C73-1C29-7D56-3034-2BD7564B8824}"/>
          </ac:spMkLst>
        </pc:spChg>
        <pc:spChg chg="del mod">
          <ac:chgData name="Dagnija Burtniece" userId="cd63a1c5-ed5d-436a-b7d8-0c8e80ece4ac" providerId="ADAL" clId="{0E446EA3-9A5A-44B8-B6F7-7DD32E6F4C6F}" dt="2023-12-14T11:53:27.112" v="1162" actId="478"/>
          <ac:spMkLst>
            <pc:docMk/>
            <pc:sldMk cId="1653696280" sldId="4226"/>
            <ac:spMk id="51" creationId="{92071353-E511-9291-C1F2-3B1F9BA4EAB0}"/>
          </ac:spMkLst>
        </pc:spChg>
        <pc:spChg chg="add del mod">
          <ac:chgData name="Dagnija Burtniece" userId="cd63a1c5-ed5d-436a-b7d8-0c8e80ece4ac" providerId="ADAL" clId="{0E446EA3-9A5A-44B8-B6F7-7DD32E6F4C6F}" dt="2023-12-14T11:52:51.977" v="1159" actId="26606"/>
          <ac:spMkLst>
            <pc:docMk/>
            <pc:sldMk cId="1653696280" sldId="4226"/>
            <ac:spMk id="52" creationId="{ABE8B3B1-3140-51EA-7B4A-42A2599D071C}"/>
          </ac:spMkLst>
        </pc:spChg>
        <pc:graphicFrameChg chg="add del">
          <ac:chgData name="Dagnija Burtniece" userId="cd63a1c5-ed5d-436a-b7d8-0c8e80ece4ac" providerId="ADAL" clId="{0E446EA3-9A5A-44B8-B6F7-7DD32E6F4C6F}" dt="2023-12-14T11:52:50.209" v="1156" actId="26606"/>
          <ac:graphicFrameMkLst>
            <pc:docMk/>
            <pc:sldMk cId="1653696280" sldId="4226"/>
            <ac:graphicFrameMk id="58" creationId="{93EB13E5-597C-1FDD-6C84-D695CAB78750}"/>
          </ac:graphicFrameMkLst>
        </pc:graphicFrameChg>
        <pc:graphicFrameChg chg="add del">
          <ac:chgData name="Dagnija Burtniece" userId="cd63a1c5-ed5d-436a-b7d8-0c8e80ece4ac" providerId="ADAL" clId="{0E446EA3-9A5A-44B8-B6F7-7DD32E6F4C6F}" dt="2023-12-14T11:52:51.961" v="1158" actId="26606"/>
          <ac:graphicFrameMkLst>
            <pc:docMk/>
            <pc:sldMk cId="1653696280" sldId="4226"/>
            <ac:graphicFrameMk id="60" creationId="{70300FF4-475A-8CFF-B0F3-0A1F26895C81}"/>
          </ac:graphicFrameMkLst>
        </pc:graphicFrameChg>
        <pc:graphicFrameChg chg="add mod modGraphic">
          <ac:chgData name="Dagnija Burtniece" userId="cd63a1c5-ed5d-436a-b7d8-0c8e80ece4ac" providerId="ADAL" clId="{0E446EA3-9A5A-44B8-B6F7-7DD32E6F4C6F}" dt="2023-12-15T14:18:58.611" v="2391"/>
          <ac:graphicFrameMkLst>
            <pc:docMk/>
            <pc:sldMk cId="1653696280" sldId="4226"/>
            <ac:graphicFrameMk id="62" creationId="{DBF7999A-17BA-7A8D-54A4-54BD4B5F9886}"/>
          </ac:graphicFrameMkLst>
        </pc:graphicFrameChg>
        <pc:picChg chg="del mod">
          <ac:chgData name="Dagnija Burtniece" userId="cd63a1c5-ed5d-436a-b7d8-0c8e80ece4ac" providerId="ADAL" clId="{0E446EA3-9A5A-44B8-B6F7-7DD32E6F4C6F}" dt="2023-12-14T12:13:03.325" v="1269" actId="478"/>
          <ac:picMkLst>
            <pc:docMk/>
            <pc:sldMk cId="1653696280" sldId="4226"/>
            <ac:picMk id="24" creationId="{C18F1C8E-DFF4-F795-F7CF-E897E65794F6}"/>
          </ac:picMkLst>
        </pc:picChg>
        <pc:picChg chg="del mod ord">
          <ac:chgData name="Dagnija Burtniece" userId="cd63a1c5-ed5d-436a-b7d8-0c8e80ece4ac" providerId="ADAL" clId="{0E446EA3-9A5A-44B8-B6F7-7DD32E6F4C6F}" dt="2023-12-18T09:57:49.616" v="3536" actId="478"/>
          <ac:picMkLst>
            <pc:docMk/>
            <pc:sldMk cId="1653696280" sldId="4226"/>
            <ac:picMk id="56" creationId="{A061E73E-A4DA-818D-9A44-2829A3862DBE}"/>
          </ac:picMkLst>
        </pc:picChg>
      </pc:sldChg>
      <pc:sldChg chg="addSp delSp modSp add del mod ord modShow">
        <pc:chgData name="Dagnija Burtniece" userId="cd63a1c5-ed5d-436a-b7d8-0c8e80ece4ac" providerId="ADAL" clId="{0E446EA3-9A5A-44B8-B6F7-7DD32E6F4C6F}" dt="2023-12-15T10:20:02.271" v="1573" actId="2696"/>
        <pc:sldMkLst>
          <pc:docMk/>
          <pc:sldMk cId="3384936855" sldId="4230"/>
        </pc:sldMkLst>
        <pc:spChg chg="add mod">
          <ac:chgData name="Dagnija Burtniece" userId="cd63a1c5-ed5d-436a-b7d8-0c8e80ece4ac" providerId="ADAL" clId="{0E446EA3-9A5A-44B8-B6F7-7DD32E6F4C6F}" dt="2023-12-15T08:58:01.468" v="1425" actId="1076"/>
          <ac:spMkLst>
            <pc:docMk/>
            <pc:sldMk cId="3384936855" sldId="4230"/>
            <ac:spMk id="2" creationId="{5DBD3D29-E4C8-3B55-CA9A-0BE182100B56}"/>
          </ac:spMkLst>
        </pc:spChg>
        <pc:spChg chg="mod">
          <ac:chgData name="Dagnija Burtniece" userId="cd63a1c5-ed5d-436a-b7d8-0c8e80ece4ac" providerId="ADAL" clId="{0E446EA3-9A5A-44B8-B6F7-7DD32E6F4C6F}" dt="2023-12-12T13:53:22.957" v="710"/>
          <ac:spMkLst>
            <pc:docMk/>
            <pc:sldMk cId="3384936855" sldId="4230"/>
            <ac:spMk id="6" creationId="{02AB98CD-2E11-BB8D-4556-BA18DD4E53AB}"/>
          </ac:spMkLst>
        </pc:spChg>
        <pc:spChg chg="mod">
          <ac:chgData name="Dagnija Burtniece" userId="cd63a1c5-ed5d-436a-b7d8-0c8e80ece4ac" providerId="ADAL" clId="{0E446EA3-9A5A-44B8-B6F7-7DD32E6F4C6F}" dt="2023-12-15T08:58:23.860" v="1431" actId="1076"/>
          <ac:spMkLst>
            <pc:docMk/>
            <pc:sldMk cId="3384936855" sldId="4230"/>
            <ac:spMk id="11" creationId="{0ED94C60-2040-6B4D-B753-E2405B7C82A3}"/>
          </ac:spMkLst>
        </pc:spChg>
        <pc:spChg chg="mod">
          <ac:chgData name="Dagnija Burtniece" userId="cd63a1c5-ed5d-436a-b7d8-0c8e80ece4ac" providerId="ADAL" clId="{0E446EA3-9A5A-44B8-B6F7-7DD32E6F4C6F}" dt="2023-12-15T08:58:06.580" v="1427" actId="14100"/>
          <ac:spMkLst>
            <pc:docMk/>
            <pc:sldMk cId="3384936855" sldId="4230"/>
            <ac:spMk id="19" creationId="{FBB3E0A7-7128-6541-B03D-8EEA84613FB7}"/>
          </ac:spMkLst>
        </pc:spChg>
        <pc:spChg chg="mod">
          <ac:chgData name="Dagnija Burtniece" userId="cd63a1c5-ed5d-436a-b7d8-0c8e80ece4ac" providerId="ADAL" clId="{0E446EA3-9A5A-44B8-B6F7-7DD32E6F4C6F}" dt="2023-12-15T08:58:20.223" v="1430" actId="1076"/>
          <ac:spMkLst>
            <pc:docMk/>
            <pc:sldMk cId="3384936855" sldId="4230"/>
            <ac:spMk id="21" creationId="{0CE88AC2-F276-AA4B-BB22-6779848D0A61}"/>
          </ac:spMkLst>
        </pc:spChg>
        <pc:spChg chg="mod">
          <ac:chgData name="Dagnija Burtniece" userId="cd63a1c5-ed5d-436a-b7d8-0c8e80ece4ac" providerId="ADAL" clId="{0E446EA3-9A5A-44B8-B6F7-7DD32E6F4C6F}" dt="2023-12-15T08:58:01.468" v="1425" actId="1076"/>
          <ac:spMkLst>
            <pc:docMk/>
            <pc:sldMk cId="3384936855" sldId="4230"/>
            <ac:spMk id="22" creationId="{BCEA65D1-82A7-524D-9FAF-89EC71A6754F}"/>
          </ac:spMkLst>
        </pc:spChg>
        <pc:spChg chg="del mod">
          <ac:chgData name="Dagnija Burtniece" userId="cd63a1c5-ed5d-436a-b7d8-0c8e80ece4ac" providerId="ADAL" clId="{0E446EA3-9A5A-44B8-B6F7-7DD32E6F4C6F}" dt="2023-12-12T13:54:27.447" v="721" actId="478"/>
          <ac:spMkLst>
            <pc:docMk/>
            <pc:sldMk cId="3384936855" sldId="4230"/>
            <ac:spMk id="24" creationId="{F823D414-E03C-A644-B55D-1C20C6F6E35F}"/>
          </ac:spMkLst>
        </pc:spChg>
        <pc:spChg chg="del mod">
          <ac:chgData name="Dagnija Burtniece" userId="cd63a1c5-ed5d-436a-b7d8-0c8e80ece4ac" providerId="ADAL" clId="{0E446EA3-9A5A-44B8-B6F7-7DD32E6F4C6F}" dt="2023-12-12T13:57:40.293" v="769" actId="478"/>
          <ac:spMkLst>
            <pc:docMk/>
            <pc:sldMk cId="3384936855" sldId="4230"/>
            <ac:spMk id="25" creationId="{A945D880-497D-134F-A3F9-5E5639D1BD03}"/>
          </ac:spMkLst>
        </pc:spChg>
        <pc:spChg chg="del">
          <ac:chgData name="Dagnija Burtniece" userId="cd63a1c5-ed5d-436a-b7d8-0c8e80ece4ac" providerId="ADAL" clId="{0E446EA3-9A5A-44B8-B6F7-7DD32E6F4C6F}" dt="2023-12-12T14:02:58.205" v="880" actId="478"/>
          <ac:spMkLst>
            <pc:docMk/>
            <pc:sldMk cId="3384936855" sldId="4230"/>
            <ac:spMk id="26" creationId="{F0891ED8-86EC-3D4C-9431-926829BB0804}"/>
          </ac:spMkLst>
        </pc:spChg>
        <pc:spChg chg="del">
          <ac:chgData name="Dagnija Burtniece" userId="cd63a1c5-ed5d-436a-b7d8-0c8e80ece4ac" providerId="ADAL" clId="{0E446EA3-9A5A-44B8-B6F7-7DD32E6F4C6F}" dt="2023-12-12T13:56:06.561" v="754" actId="478"/>
          <ac:spMkLst>
            <pc:docMk/>
            <pc:sldMk cId="3384936855" sldId="4230"/>
            <ac:spMk id="27" creationId="{FA6877A1-403A-EA4D-B29F-B19C1844544D}"/>
          </ac:spMkLst>
        </pc:spChg>
        <pc:spChg chg="del mod">
          <ac:chgData name="Dagnija Burtniece" userId="cd63a1c5-ed5d-436a-b7d8-0c8e80ece4ac" providerId="ADAL" clId="{0E446EA3-9A5A-44B8-B6F7-7DD32E6F4C6F}" dt="2023-12-12T13:57:50.551" v="775"/>
          <ac:spMkLst>
            <pc:docMk/>
            <pc:sldMk cId="3384936855" sldId="4230"/>
            <ac:spMk id="28" creationId="{BBADCC3C-F437-B14C-8DBB-1E89674F39C0}"/>
          </ac:spMkLst>
        </pc:spChg>
        <pc:spChg chg="mod">
          <ac:chgData name="Dagnija Burtniece" userId="cd63a1c5-ed5d-436a-b7d8-0c8e80ece4ac" providerId="ADAL" clId="{0E446EA3-9A5A-44B8-B6F7-7DD32E6F4C6F}" dt="2023-12-15T08:58:26.054" v="1432" actId="1076"/>
          <ac:spMkLst>
            <pc:docMk/>
            <pc:sldMk cId="3384936855" sldId="4230"/>
            <ac:spMk id="29" creationId="{E16F21FE-2B54-B44A-9FF2-BA685841750A}"/>
          </ac:spMkLst>
        </pc:spChg>
        <pc:spChg chg="del mod">
          <ac:chgData name="Dagnija Burtniece" userId="cd63a1c5-ed5d-436a-b7d8-0c8e80ece4ac" providerId="ADAL" clId="{0E446EA3-9A5A-44B8-B6F7-7DD32E6F4C6F}" dt="2023-12-12T14:05:19.106" v="889" actId="478"/>
          <ac:spMkLst>
            <pc:docMk/>
            <pc:sldMk cId="3384936855" sldId="4230"/>
            <ac:spMk id="30" creationId="{BAE6F511-7418-9E4A-BDCD-68C394B6C06D}"/>
          </ac:spMkLst>
        </pc:spChg>
        <pc:spChg chg="mod">
          <ac:chgData name="Dagnija Burtniece" userId="cd63a1c5-ed5d-436a-b7d8-0c8e80ece4ac" providerId="ADAL" clId="{0E446EA3-9A5A-44B8-B6F7-7DD32E6F4C6F}" dt="2023-12-15T08:58:15.878" v="1429" actId="1076"/>
          <ac:spMkLst>
            <pc:docMk/>
            <pc:sldMk cId="3384936855" sldId="4230"/>
            <ac:spMk id="32" creationId="{225DBE74-BC36-FE46-9B5C-D129D3BB7A6E}"/>
          </ac:spMkLst>
        </pc:spChg>
        <pc:spChg chg="mod">
          <ac:chgData name="Dagnija Burtniece" userId="cd63a1c5-ed5d-436a-b7d8-0c8e80ece4ac" providerId="ADAL" clId="{0E446EA3-9A5A-44B8-B6F7-7DD32E6F4C6F}" dt="2023-12-15T08:58:10.850" v="1428" actId="1076"/>
          <ac:spMkLst>
            <pc:docMk/>
            <pc:sldMk cId="3384936855" sldId="4230"/>
            <ac:spMk id="33" creationId="{BB5BE425-5F0E-E140-AC95-1911A8CB999C}"/>
          </ac:spMkLst>
        </pc:spChg>
        <pc:spChg chg="del">
          <ac:chgData name="Dagnija Burtniece" userId="cd63a1c5-ed5d-436a-b7d8-0c8e80ece4ac" providerId="ADAL" clId="{0E446EA3-9A5A-44B8-B6F7-7DD32E6F4C6F}" dt="2023-12-12T13:53:54.031" v="713" actId="478"/>
          <ac:spMkLst>
            <pc:docMk/>
            <pc:sldMk cId="3384936855" sldId="4230"/>
            <ac:spMk id="34" creationId="{52D763B9-CE29-5442-8376-B6027A1815AC}"/>
          </ac:spMkLst>
        </pc:spChg>
        <pc:spChg chg="del">
          <ac:chgData name="Dagnija Burtniece" userId="cd63a1c5-ed5d-436a-b7d8-0c8e80ece4ac" providerId="ADAL" clId="{0E446EA3-9A5A-44B8-B6F7-7DD32E6F4C6F}" dt="2023-12-12T13:56:14.253" v="756" actId="478"/>
          <ac:spMkLst>
            <pc:docMk/>
            <pc:sldMk cId="3384936855" sldId="4230"/>
            <ac:spMk id="36" creationId="{62BE017C-04A9-CA4F-AAA8-F2015F93889E}"/>
          </ac:spMkLst>
        </pc:spChg>
        <pc:spChg chg="del">
          <ac:chgData name="Dagnija Burtniece" userId="cd63a1c5-ed5d-436a-b7d8-0c8e80ece4ac" providerId="ADAL" clId="{0E446EA3-9A5A-44B8-B6F7-7DD32E6F4C6F}" dt="2023-12-12T13:56:42.037" v="765" actId="478"/>
          <ac:spMkLst>
            <pc:docMk/>
            <pc:sldMk cId="3384936855" sldId="4230"/>
            <ac:spMk id="37" creationId="{29CFED83-3D4C-C242-A9ED-6D5AABB3757B}"/>
          </ac:spMkLst>
        </pc:spChg>
        <pc:picChg chg="del">
          <ac:chgData name="Dagnija Burtniece" userId="cd63a1c5-ed5d-436a-b7d8-0c8e80ece4ac" providerId="ADAL" clId="{0E446EA3-9A5A-44B8-B6F7-7DD32E6F4C6F}" dt="2023-12-12T13:57:50.551" v="773" actId="478"/>
          <ac:picMkLst>
            <pc:docMk/>
            <pc:sldMk cId="3384936855" sldId="4230"/>
            <ac:picMk id="4" creationId="{AD343CA9-D2E1-C3BC-6A69-6F282749E1E0}"/>
          </ac:picMkLst>
        </pc:picChg>
        <pc:picChg chg="mod">
          <ac:chgData name="Dagnija Burtniece" userId="cd63a1c5-ed5d-436a-b7d8-0c8e80ece4ac" providerId="ADAL" clId="{0E446EA3-9A5A-44B8-B6F7-7DD32E6F4C6F}" dt="2023-12-12T13:53:29.695" v="711" actId="1076"/>
          <ac:picMkLst>
            <pc:docMk/>
            <pc:sldMk cId="3384936855" sldId="4230"/>
            <ac:picMk id="7" creationId="{CE1A844D-F89E-F8E3-D717-7CD6739CEB88}"/>
          </ac:picMkLst>
        </pc:picChg>
      </pc:sldChg>
      <pc:sldChg chg="delSp modSp mod modShow">
        <pc:chgData name="Dagnija Burtniece" userId="cd63a1c5-ed5d-436a-b7d8-0c8e80ece4ac" providerId="ADAL" clId="{0E446EA3-9A5A-44B8-B6F7-7DD32E6F4C6F}" dt="2023-12-12T14:13:41.743" v="940" actId="729"/>
        <pc:sldMkLst>
          <pc:docMk/>
          <pc:sldMk cId="2526107383" sldId="4245"/>
        </pc:sldMkLst>
        <pc:spChg chg="del mod">
          <ac:chgData name="Dagnija Burtniece" userId="cd63a1c5-ed5d-436a-b7d8-0c8e80ece4ac" providerId="ADAL" clId="{0E446EA3-9A5A-44B8-B6F7-7DD32E6F4C6F}" dt="2023-12-12T13:50:17.173" v="706"/>
          <ac:spMkLst>
            <pc:docMk/>
            <pc:sldMk cId="2526107383" sldId="4245"/>
            <ac:spMk id="5" creationId="{974D6480-3810-5C73-4F8E-A78C4A0C3D7B}"/>
          </ac:spMkLst>
        </pc:spChg>
        <pc:spChg chg="mod">
          <ac:chgData name="Dagnija Burtniece" userId="cd63a1c5-ed5d-436a-b7d8-0c8e80ece4ac" providerId="ADAL" clId="{0E446EA3-9A5A-44B8-B6F7-7DD32E6F4C6F}" dt="2023-12-12T13:50:11.521" v="703" actId="20577"/>
          <ac:spMkLst>
            <pc:docMk/>
            <pc:sldMk cId="2526107383" sldId="4245"/>
            <ac:spMk id="53" creationId="{4430E2E8-B861-5610-F244-1E67D0F2052E}"/>
          </ac:spMkLst>
        </pc:spChg>
      </pc:sldChg>
      <pc:sldChg chg="addSp delSp modSp add mod modNotesTx">
        <pc:chgData name="Dagnija Burtniece" userId="cd63a1c5-ed5d-436a-b7d8-0c8e80ece4ac" providerId="ADAL" clId="{0E446EA3-9A5A-44B8-B6F7-7DD32E6F4C6F}" dt="2023-12-19T14:32:13.785" v="6091" actId="20577"/>
        <pc:sldMkLst>
          <pc:docMk/>
          <pc:sldMk cId="3286984344" sldId="4247"/>
        </pc:sldMkLst>
        <pc:spChg chg="mod">
          <ac:chgData name="Dagnija Burtniece" userId="cd63a1c5-ed5d-436a-b7d8-0c8e80ece4ac" providerId="ADAL" clId="{0E446EA3-9A5A-44B8-B6F7-7DD32E6F4C6F}" dt="2023-12-18T09:42:53.286" v="3505" actId="20577"/>
          <ac:spMkLst>
            <pc:docMk/>
            <pc:sldMk cId="3286984344" sldId="4247"/>
            <ac:spMk id="5" creationId="{BF26016F-55AC-0680-D286-00FD535C59C4}"/>
          </ac:spMkLst>
        </pc:spChg>
        <pc:spChg chg="add mod">
          <ac:chgData name="Dagnija Burtniece" userId="cd63a1c5-ed5d-436a-b7d8-0c8e80ece4ac" providerId="ADAL" clId="{0E446EA3-9A5A-44B8-B6F7-7DD32E6F4C6F}" dt="2023-12-18T09:43:05.556" v="3507" actId="20577"/>
          <ac:spMkLst>
            <pc:docMk/>
            <pc:sldMk cId="3286984344" sldId="4247"/>
            <ac:spMk id="15" creationId="{550C337E-836F-1FB7-56FE-239450E7C2A8}"/>
          </ac:spMkLst>
        </pc:spChg>
        <pc:spChg chg="add del mod">
          <ac:chgData name="Dagnija Burtniece" userId="cd63a1c5-ed5d-436a-b7d8-0c8e80ece4ac" providerId="ADAL" clId="{0E446EA3-9A5A-44B8-B6F7-7DD32E6F4C6F}" dt="2023-12-18T08:01:57.500" v="3377" actId="478"/>
          <ac:spMkLst>
            <pc:docMk/>
            <pc:sldMk cId="3286984344" sldId="4247"/>
            <ac:spMk id="17" creationId="{10294B5D-C45D-9A93-8D5D-5C71CF40601F}"/>
          </ac:spMkLst>
        </pc:spChg>
        <pc:spChg chg="add del mod">
          <ac:chgData name="Dagnija Burtniece" userId="cd63a1c5-ed5d-436a-b7d8-0c8e80ece4ac" providerId="ADAL" clId="{0E446EA3-9A5A-44B8-B6F7-7DD32E6F4C6F}" dt="2023-12-18T08:01:56.096" v="3376" actId="478"/>
          <ac:spMkLst>
            <pc:docMk/>
            <pc:sldMk cId="3286984344" sldId="4247"/>
            <ac:spMk id="19" creationId="{A2F153FC-A7FC-90EC-5A09-5CE34470CF1B}"/>
          </ac:spMkLst>
        </pc:spChg>
        <pc:spChg chg="del mod">
          <ac:chgData name="Dagnija Burtniece" userId="cd63a1c5-ed5d-436a-b7d8-0c8e80ece4ac" providerId="ADAL" clId="{0E446EA3-9A5A-44B8-B6F7-7DD32E6F4C6F}" dt="2023-12-18T08:01:59.406" v="3378" actId="478"/>
          <ac:spMkLst>
            <pc:docMk/>
            <pc:sldMk cId="3286984344" sldId="4247"/>
            <ac:spMk id="65" creationId="{D0C15280-952D-035E-7E5B-6BFCC93EA961}"/>
          </ac:spMkLst>
        </pc:spChg>
        <pc:spChg chg="add del">
          <ac:chgData name="Dagnija Burtniece" userId="cd63a1c5-ed5d-436a-b7d8-0c8e80ece4ac" providerId="ADAL" clId="{0E446EA3-9A5A-44B8-B6F7-7DD32E6F4C6F}" dt="2023-12-18T08:01:53.817" v="3375" actId="478"/>
          <ac:spMkLst>
            <pc:docMk/>
            <pc:sldMk cId="3286984344" sldId="4247"/>
            <ac:spMk id="72" creationId="{64C59EF6-1DEB-4409-765C-3FEFE26143C8}"/>
          </ac:spMkLst>
        </pc:spChg>
        <pc:grpChg chg="mod">
          <ac:chgData name="Dagnija Burtniece" userId="cd63a1c5-ed5d-436a-b7d8-0c8e80ece4ac" providerId="ADAL" clId="{0E446EA3-9A5A-44B8-B6F7-7DD32E6F4C6F}" dt="2023-12-18T08:13:38.992" v="3494" actId="1076"/>
          <ac:grpSpMkLst>
            <pc:docMk/>
            <pc:sldMk cId="3286984344" sldId="4247"/>
            <ac:grpSpMk id="3" creationId="{CC6DC29C-5EFD-853C-5373-16B7CE95D073}"/>
          </ac:grpSpMkLst>
        </pc:grpChg>
        <pc:picChg chg="mod">
          <ac:chgData name="Dagnija Burtniece" userId="cd63a1c5-ed5d-436a-b7d8-0c8e80ece4ac" providerId="ADAL" clId="{0E446EA3-9A5A-44B8-B6F7-7DD32E6F4C6F}" dt="2023-12-19T06:37:00.921" v="3988" actId="1076"/>
          <ac:picMkLst>
            <pc:docMk/>
            <pc:sldMk cId="3286984344" sldId="4247"/>
            <ac:picMk id="75" creationId="{EA018C9C-4114-9B9E-567E-54B7894776B9}"/>
          </ac:picMkLst>
        </pc:picChg>
      </pc:sldChg>
      <pc:sldChg chg="delSp modSp mod modShow">
        <pc:chgData name="Dagnija Burtniece" userId="cd63a1c5-ed5d-436a-b7d8-0c8e80ece4ac" providerId="ADAL" clId="{0E446EA3-9A5A-44B8-B6F7-7DD32E6F4C6F}" dt="2023-12-12T14:13:39.785" v="939" actId="729"/>
        <pc:sldMkLst>
          <pc:docMk/>
          <pc:sldMk cId="1026188603" sldId="4248"/>
        </pc:sldMkLst>
        <pc:spChg chg="del mod">
          <ac:chgData name="Dagnija Burtniece" userId="cd63a1c5-ed5d-436a-b7d8-0c8e80ece4ac" providerId="ADAL" clId="{0E446EA3-9A5A-44B8-B6F7-7DD32E6F4C6F}" dt="2023-12-12T13:49:58.674" v="701"/>
          <ac:spMkLst>
            <pc:docMk/>
            <pc:sldMk cId="1026188603" sldId="4248"/>
            <ac:spMk id="53" creationId="{4430E2E8-B861-5610-F244-1E67D0F2052E}"/>
          </ac:spMkLst>
        </pc:spChg>
      </pc:sldChg>
      <pc:sldChg chg="del">
        <pc:chgData name="Dagnija Burtniece" userId="cd63a1c5-ed5d-436a-b7d8-0c8e80ece4ac" providerId="ADAL" clId="{0E446EA3-9A5A-44B8-B6F7-7DD32E6F4C6F}" dt="2023-12-12T13:52:11.175" v="707" actId="2696"/>
        <pc:sldMkLst>
          <pc:docMk/>
          <pc:sldMk cId="1803803975" sldId="4249"/>
        </pc:sldMkLst>
      </pc:sldChg>
      <pc:sldChg chg="addSp delSp modSp mod ord delCm modCm modNotesTx">
        <pc:chgData name="Dagnija Burtniece" userId="cd63a1c5-ed5d-436a-b7d8-0c8e80ece4ac" providerId="ADAL" clId="{0E446EA3-9A5A-44B8-B6F7-7DD32E6F4C6F}" dt="2023-12-20T08:17:28.589" v="6693" actId="20577"/>
        <pc:sldMkLst>
          <pc:docMk/>
          <pc:sldMk cId="3890314291" sldId="4253"/>
        </pc:sldMkLst>
        <pc:spChg chg="mod">
          <ac:chgData name="Dagnija Burtniece" userId="cd63a1c5-ed5d-436a-b7d8-0c8e80ece4ac" providerId="ADAL" clId="{0E446EA3-9A5A-44B8-B6F7-7DD32E6F4C6F}" dt="2023-12-12T13:31:14.804" v="561" actId="113"/>
          <ac:spMkLst>
            <pc:docMk/>
            <pc:sldMk cId="3890314291" sldId="4253"/>
            <ac:spMk id="2" creationId="{B232D8CB-5102-D073-8308-55A4D12FB852}"/>
          </ac:spMkLst>
        </pc:spChg>
        <pc:spChg chg="mod">
          <ac:chgData name="Dagnija Burtniece" userId="cd63a1c5-ed5d-436a-b7d8-0c8e80ece4ac" providerId="ADAL" clId="{0E446EA3-9A5A-44B8-B6F7-7DD32E6F4C6F}" dt="2023-12-12T13:31:17.074" v="562" actId="113"/>
          <ac:spMkLst>
            <pc:docMk/>
            <pc:sldMk cId="3890314291" sldId="4253"/>
            <ac:spMk id="3" creationId="{30A4F11C-6028-8EF0-41D6-341BDCE11376}"/>
          </ac:spMkLst>
        </pc:spChg>
        <pc:spChg chg="add mod">
          <ac:chgData name="Dagnija Burtniece" userId="cd63a1c5-ed5d-436a-b7d8-0c8e80ece4ac" providerId="ADAL" clId="{0E446EA3-9A5A-44B8-B6F7-7DD32E6F4C6F}" dt="2023-12-19T07:12:52.955" v="4285" actId="1076"/>
          <ac:spMkLst>
            <pc:docMk/>
            <pc:sldMk cId="3890314291" sldId="4253"/>
            <ac:spMk id="3" creationId="{6FC6895C-B7CA-66E0-D8DF-283B40258DBB}"/>
          </ac:spMkLst>
        </pc:spChg>
        <pc:spChg chg="add del mod">
          <ac:chgData name="Dagnija Burtniece" userId="cd63a1c5-ed5d-436a-b7d8-0c8e80ece4ac" providerId="ADAL" clId="{0E446EA3-9A5A-44B8-B6F7-7DD32E6F4C6F}" dt="2023-12-19T07:12:44.707" v="4283" actId="1076"/>
          <ac:spMkLst>
            <pc:docMk/>
            <pc:sldMk cId="3890314291" sldId="4253"/>
            <ac:spMk id="4" creationId="{363C40DA-A5B3-3A55-7339-F01D7CBDB8F2}"/>
          </ac:spMkLst>
        </pc:spChg>
        <pc:spChg chg="mod">
          <ac:chgData name="Dagnija Burtniece" userId="cd63a1c5-ed5d-436a-b7d8-0c8e80ece4ac" providerId="ADAL" clId="{0E446EA3-9A5A-44B8-B6F7-7DD32E6F4C6F}" dt="2023-12-12T13:30:44.698" v="553" actId="1076"/>
          <ac:spMkLst>
            <pc:docMk/>
            <pc:sldMk cId="3890314291" sldId="4253"/>
            <ac:spMk id="5" creationId="{6F275EDF-0F94-1D7B-FA27-9AFA9C803FC9}"/>
          </ac:spMkLst>
        </pc:spChg>
        <pc:spChg chg="add del mod">
          <ac:chgData name="Dagnija Burtniece" userId="cd63a1c5-ed5d-436a-b7d8-0c8e80ece4ac" providerId="ADAL" clId="{0E446EA3-9A5A-44B8-B6F7-7DD32E6F4C6F}" dt="2023-12-19T06:59:43.381" v="4043" actId="478"/>
          <ac:spMkLst>
            <pc:docMk/>
            <pc:sldMk cId="3890314291" sldId="4253"/>
            <ac:spMk id="5" creationId="{AB444843-B9BC-FD8A-D196-B8C412E753A9}"/>
          </ac:spMkLst>
        </pc:spChg>
        <pc:spChg chg="add del mod">
          <ac:chgData name="Dagnija Burtniece" userId="cd63a1c5-ed5d-436a-b7d8-0c8e80ece4ac" providerId="ADAL" clId="{0E446EA3-9A5A-44B8-B6F7-7DD32E6F4C6F}" dt="2023-12-19T06:59:43.381" v="4043" actId="478"/>
          <ac:spMkLst>
            <pc:docMk/>
            <pc:sldMk cId="3890314291" sldId="4253"/>
            <ac:spMk id="6" creationId="{DFA2DD40-C313-417C-338F-47AA0D8F4510}"/>
          </ac:spMkLst>
        </pc:spChg>
        <pc:spChg chg="mod">
          <ac:chgData name="Dagnija Burtniece" userId="cd63a1c5-ed5d-436a-b7d8-0c8e80ece4ac" providerId="ADAL" clId="{0E446EA3-9A5A-44B8-B6F7-7DD32E6F4C6F}" dt="2023-12-19T07:13:16.798" v="4292" actId="20577"/>
          <ac:spMkLst>
            <pc:docMk/>
            <pc:sldMk cId="3890314291" sldId="4253"/>
            <ac:spMk id="7" creationId="{6170A94D-4355-4937-827A-17143ACD2666}"/>
          </ac:spMkLst>
        </pc:spChg>
        <pc:spChg chg="mod">
          <ac:chgData name="Dagnija Burtniece" userId="cd63a1c5-ed5d-436a-b7d8-0c8e80ece4ac" providerId="ADAL" clId="{0E446EA3-9A5A-44B8-B6F7-7DD32E6F4C6F}" dt="2023-12-19T07:12:44.707" v="4283" actId="1076"/>
          <ac:spMkLst>
            <pc:docMk/>
            <pc:sldMk cId="3890314291" sldId="4253"/>
            <ac:spMk id="8" creationId="{0ED1928C-F970-B656-CB1A-099229D7864A}"/>
          </ac:spMkLst>
        </pc:spChg>
        <pc:spChg chg="mod">
          <ac:chgData name="Dagnija Burtniece" userId="cd63a1c5-ed5d-436a-b7d8-0c8e80ece4ac" providerId="ADAL" clId="{0E446EA3-9A5A-44B8-B6F7-7DD32E6F4C6F}" dt="2023-12-19T06:59:41.014" v="4042" actId="1076"/>
          <ac:spMkLst>
            <pc:docMk/>
            <pc:sldMk cId="3890314291" sldId="4253"/>
            <ac:spMk id="13" creationId="{E39CBBE8-1C82-8088-53F7-6465813728FF}"/>
          </ac:spMkLst>
        </pc:spChg>
        <pc:spChg chg="mod">
          <ac:chgData name="Dagnija Burtniece" userId="cd63a1c5-ed5d-436a-b7d8-0c8e80ece4ac" providerId="ADAL" clId="{0E446EA3-9A5A-44B8-B6F7-7DD32E6F4C6F}" dt="2023-12-19T06:59:41.014" v="4042" actId="1076"/>
          <ac:spMkLst>
            <pc:docMk/>
            <pc:sldMk cId="3890314291" sldId="4253"/>
            <ac:spMk id="14" creationId="{00BD52E4-DE7B-4FB3-0F4C-DA175164AE88}"/>
          </ac:spMkLst>
        </pc:spChg>
        <pc:spChg chg="mod">
          <ac:chgData name="Dagnija Burtniece" userId="cd63a1c5-ed5d-436a-b7d8-0c8e80ece4ac" providerId="ADAL" clId="{0E446EA3-9A5A-44B8-B6F7-7DD32E6F4C6F}" dt="2023-12-12T13:31:29.957" v="578" actId="20577"/>
          <ac:spMkLst>
            <pc:docMk/>
            <pc:sldMk cId="3890314291" sldId="4253"/>
            <ac:spMk id="18" creationId="{B0DBB530-C078-05F9-C537-0B19E5515593}"/>
          </ac:spMkLst>
        </pc:spChg>
        <pc:spChg chg="mod">
          <ac:chgData name="Dagnija Burtniece" userId="cd63a1c5-ed5d-436a-b7d8-0c8e80ece4ac" providerId="ADAL" clId="{0E446EA3-9A5A-44B8-B6F7-7DD32E6F4C6F}" dt="2023-12-19T06:59:41.014" v="4042" actId="1076"/>
          <ac:spMkLst>
            <pc:docMk/>
            <pc:sldMk cId="3890314291" sldId="4253"/>
            <ac:spMk id="21" creationId="{9C12E294-F046-D098-6127-302411A3510F}"/>
          </ac:spMkLst>
        </pc:spChg>
        <pc:spChg chg="mod">
          <ac:chgData name="Dagnija Burtniece" userId="cd63a1c5-ed5d-436a-b7d8-0c8e80ece4ac" providerId="ADAL" clId="{0E446EA3-9A5A-44B8-B6F7-7DD32E6F4C6F}" dt="2023-12-19T06:59:41.014" v="4042" actId="1076"/>
          <ac:spMkLst>
            <pc:docMk/>
            <pc:sldMk cId="3890314291" sldId="4253"/>
            <ac:spMk id="22" creationId="{E68A7317-A293-7C4C-1BD4-9FF62D8D01C8}"/>
          </ac:spMkLst>
        </pc:spChg>
        <pc:spChg chg="add del mod">
          <ac:chgData name="Dagnija Burtniece" userId="cd63a1c5-ed5d-436a-b7d8-0c8e80ece4ac" providerId="ADAL" clId="{0E446EA3-9A5A-44B8-B6F7-7DD32E6F4C6F}" dt="2023-12-19T06:59:43.381" v="4043" actId="478"/>
          <ac:spMkLst>
            <pc:docMk/>
            <pc:sldMk cId="3890314291" sldId="4253"/>
            <ac:spMk id="23" creationId="{F6415005-19F2-B09D-3334-8E362FD8F81F}"/>
          </ac:spMkLst>
        </pc:spChg>
        <pc:spChg chg="add del mod">
          <ac:chgData name="Dagnija Burtniece" userId="cd63a1c5-ed5d-436a-b7d8-0c8e80ece4ac" providerId="ADAL" clId="{0E446EA3-9A5A-44B8-B6F7-7DD32E6F4C6F}" dt="2023-12-19T06:59:43.381" v="4043" actId="478"/>
          <ac:spMkLst>
            <pc:docMk/>
            <pc:sldMk cId="3890314291" sldId="4253"/>
            <ac:spMk id="24" creationId="{5A446380-0A58-1DEF-8390-DF4D7A30B34D}"/>
          </ac:spMkLst>
        </pc:spChg>
        <pc:spChg chg="add del mod">
          <ac:chgData name="Dagnija Burtniece" userId="cd63a1c5-ed5d-436a-b7d8-0c8e80ece4ac" providerId="ADAL" clId="{0E446EA3-9A5A-44B8-B6F7-7DD32E6F4C6F}" dt="2023-12-19T06:59:43.381" v="4043" actId="478"/>
          <ac:spMkLst>
            <pc:docMk/>
            <pc:sldMk cId="3890314291" sldId="4253"/>
            <ac:spMk id="25" creationId="{715C81B1-AB2A-0098-52C5-BD3B7129843F}"/>
          </ac:spMkLst>
        </pc:spChg>
        <pc:spChg chg="add del mod">
          <ac:chgData name="Dagnija Burtniece" userId="cd63a1c5-ed5d-436a-b7d8-0c8e80ece4ac" providerId="ADAL" clId="{0E446EA3-9A5A-44B8-B6F7-7DD32E6F4C6F}" dt="2023-12-19T06:59:43.381" v="4043" actId="478"/>
          <ac:spMkLst>
            <pc:docMk/>
            <pc:sldMk cId="3890314291" sldId="4253"/>
            <ac:spMk id="26" creationId="{1C082C5D-2F0F-B318-2A66-D3AEFCEB792E}"/>
          </ac:spMkLst>
        </pc:spChg>
        <pc:spChg chg="add del mod">
          <ac:chgData name="Dagnija Burtniece" userId="cd63a1c5-ed5d-436a-b7d8-0c8e80ece4ac" providerId="ADAL" clId="{0E446EA3-9A5A-44B8-B6F7-7DD32E6F4C6F}" dt="2023-12-19T06:59:43.381" v="4043" actId="478"/>
          <ac:spMkLst>
            <pc:docMk/>
            <pc:sldMk cId="3890314291" sldId="4253"/>
            <ac:spMk id="27" creationId="{F93619CA-E51E-5819-5620-07A794762C70}"/>
          </ac:spMkLst>
        </pc:spChg>
        <pc:spChg chg="add del mod">
          <ac:chgData name="Dagnija Burtniece" userId="cd63a1c5-ed5d-436a-b7d8-0c8e80ece4ac" providerId="ADAL" clId="{0E446EA3-9A5A-44B8-B6F7-7DD32E6F4C6F}" dt="2023-12-19T06:59:43.381" v="4043" actId="478"/>
          <ac:spMkLst>
            <pc:docMk/>
            <pc:sldMk cId="3890314291" sldId="4253"/>
            <ac:spMk id="28" creationId="{2F21F7CA-2C2F-E0C2-0FB0-098041778116}"/>
          </ac:spMkLst>
        </pc:spChg>
        <pc:spChg chg="mod">
          <ac:chgData name="Dagnija Burtniece" userId="cd63a1c5-ed5d-436a-b7d8-0c8e80ece4ac" providerId="ADAL" clId="{0E446EA3-9A5A-44B8-B6F7-7DD32E6F4C6F}" dt="2023-12-19T07:09:56.181" v="4208" actId="1076"/>
          <ac:spMkLst>
            <pc:docMk/>
            <pc:sldMk cId="3890314291" sldId="4253"/>
            <ac:spMk id="29" creationId="{88EDFC47-951C-583E-C7FA-5E357E7057F5}"/>
          </ac:spMkLst>
        </pc:spChg>
        <pc:spChg chg="mod">
          <ac:chgData name="Dagnija Burtniece" userId="cd63a1c5-ed5d-436a-b7d8-0c8e80ece4ac" providerId="ADAL" clId="{0E446EA3-9A5A-44B8-B6F7-7DD32E6F4C6F}" dt="2023-12-19T07:11:08.345" v="4230" actId="948"/>
          <ac:spMkLst>
            <pc:docMk/>
            <pc:sldMk cId="3890314291" sldId="4253"/>
            <ac:spMk id="30" creationId="{6B0EADE5-0DC2-BEBD-B856-AA84C866062D}"/>
          </ac:spMkLst>
        </pc:spChg>
        <pc:spChg chg="add del mod">
          <ac:chgData name="Dagnija Burtniece" userId="cd63a1c5-ed5d-436a-b7d8-0c8e80ece4ac" providerId="ADAL" clId="{0E446EA3-9A5A-44B8-B6F7-7DD32E6F4C6F}" dt="2023-12-19T06:59:43.381" v="4043" actId="478"/>
          <ac:spMkLst>
            <pc:docMk/>
            <pc:sldMk cId="3890314291" sldId="4253"/>
            <ac:spMk id="31" creationId="{218C2905-3598-0523-A009-E6CC29EB9299}"/>
          </ac:spMkLst>
        </pc:spChg>
        <pc:spChg chg="add mod">
          <ac:chgData name="Dagnija Burtniece" userId="cd63a1c5-ed5d-436a-b7d8-0c8e80ece4ac" providerId="ADAL" clId="{0E446EA3-9A5A-44B8-B6F7-7DD32E6F4C6F}" dt="2023-12-19T07:13:11.338" v="4290" actId="1076"/>
          <ac:spMkLst>
            <pc:docMk/>
            <pc:sldMk cId="3890314291" sldId="4253"/>
            <ac:spMk id="33" creationId="{A4C891A9-9F76-1028-45C2-D5AC6841DE69}"/>
          </ac:spMkLst>
        </pc:spChg>
        <pc:spChg chg="add mod">
          <ac:chgData name="Dagnija Burtniece" userId="cd63a1c5-ed5d-436a-b7d8-0c8e80ece4ac" providerId="ADAL" clId="{0E446EA3-9A5A-44B8-B6F7-7DD32E6F4C6F}" dt="2023-12-19T07:13:13.830" v="4291" actId="1076"/>
          <ac:spMkLst>
            <pc:docMk/>
            <pc:sldMk cId="3890314291" sldId="4253"/>
            <ac:spMk id="34" creationId="{E56AD5F7-984A-3679-C5A7-97CBC273F1B9}"/>
          </ac:spMkLst>
        </pc:spChg>
        <pc:spChg chg="add mod">
          <ac:chgData name="Dagnija Burtniece" userId="cd63a1c5-ed5d-436a-b7d8-0c8e80ece4ac" providerId="ADAL" clId="{0E446EA3-9A5A-44B8-B6F7-7DD32E6F4C6F}" dt="2023-12-19T07:13:09.181" v="4289" actId="1076"/>
          <ac:spMkLst>
            <pc:docMk/>
            <pc:sldMk cId="3890314291" sldId="4253"/>
            <ac:spMk id="35" creationId="{7327A9C0-22B8-FA69-3B73-836C66B6D41D}"/>
          </ac:spMkLst>
        </pc:spChg>
        <pc:spChg chg="add mod">
          <ac:chgData name="Dagnija Burtniece" userId="cd63a1c5-ed5d-436a-b7d8-0c8e80ece4ac" providerId="ADAL" clId="{0E446EA3-9A5A-44B8-B6F7-7DD32E6F4C6F}" dt="2023-12-19T07:12:41.045" v="4282" actId="571"/>
          <ac:spMkLst>
            <pc:docMk/>
            <pc:sldMk cId="3890314291" sldId="4253"/>
            <ac:spMk id="36" creationId="{5EAE7957-C452-CF4E-BA12-54CDACC314DC}"/>
          </ac:spMkLst>
        </pc:spChg>
        <pc:spChg chg="add mod">
          <ac:chgData name="Dagnija Burtniece" userId="cd63a1c5-ed5d-436a-b7d8-0c8e80ece4ac" providerId="ADAL" clId="{0E446EA3-9A5A-44B8-B6F7-7DD32E6F4C6F}" dt="2023-12-19T07:12:41.045" v="4282" actId="571"/>
          <ac:spMkLst>
            <pc:docMk/>
            <pc:sldMk cId="3890314291" sldId="4253"/>
            <ac:spMk id="37" creationId="{44EC498F-E981-2653-B26E-789AB6F443BB}"/>
          </ac:spMkLst>
        </pc:spChg>
        <pc:grpChg chg="add del mod">
          <ac:chgData name="Dagnija Burtniece" userId="cd63a1c5-ed5d-436a-b7d8-0c8e80ece4ac" providerId="ADAL" clId="{0E446EA3-9A5A-44B8-B6F7-7DD32E6F4C6F}" dt="2023-12-19T06:59:43.381" v="4043" actId="478"/>
          <ac:grpSpMkLst>
            <pc:docMk/>
            <pc:sldMk cId="3890314291" sldId="4253"/>
            <ac:grpSpMk id="9" creationId="{083CFB6C-0E39-9481-1D47-ACEAAC1526E9}"/>
          </ac:grpSpMkLst>
        </pc:grpChg>
        <pc:picChg chg="add mod">
          <ac:chgData name="Dagnija Burtniece" userId="cd63a1c5-ed5d-436a-b7d8-0c8e80ece4ac" providerId="ADAL" clId="{0E446EA3-9A5A-44B8-B6F7-7DD32E6F4C6F}" dt="2023-12-19T07:07:56.365" v="4149" actId="1076"/>
          <ac:picMkLst>
            <pc:docMk/>
            <pc:sldMk cId="3890314291" sldId="4253"/>
            <ac:picMk id="2" creationId="{4BBD6279-7C03-4DFC-1448-A2AADFDB2685}"/>
          </ac:picMkLst>
        </pc:picChg>
        <pc:picChg chg="del mod">
          <ac:chgData name="Dagnija Burtniece" userId="cd63a1c5-ed5d-436a-b7d8-0c8e80ece4ac" providerId="ADAL" clId="{0E446EA3-9A5A-44B8-B6F7-7DD32E6F4C6F}" dt="2023-12-18T06:52:24.918" v="2618" actId="478"/>
          <ac:picMkLst>
            <pc:docMk/>
            <pc:sldMk cId="3890314291" sldId="4253"/>
            <ac:picMk id="9" creationId="{EED08696-C376-3A2B-C6BB-AA4218F478EA}"/>
          </ac:picMkLst>
        </pc:picChg>
        <pc:picChg chg="mod">
          <ac:chgData name="Dagnija Burtniece" userId="cd63a1c5-ed5d-436a-b7d8-0c8e80ece4ac" providerId="ADAL" clId="{0E446EA3-9A5A-44B8-B6F7-7DD32E6F4C6F}" dt="2023-12-19T07:14:06.619" v="4293" actId="1076"/>
          <ac:picMkLst>
            <pc:docMk/>
            <pc:sldMk cId="3890314291" sldId="4253"/>
            <ac:picMk id="11" creationId="{99189400-D365-838C-68C4-6C283E1206AF}"/>
          </ac:picMkLst>
        </pc:picChg>
        <pc:picChg chg="mod">
          <ac:chgData name="Dagnija Burtniece" userId="cd63a1c5-ed5d-436a-b7d8-0c8e80ece4ac" providerId="ADAL" clId="{0E446EA3-9A5A-44B8-B6F7-7DD32E6F4C6F}" dt="2023-12-19T07:14:06.619" v="4293" actId="1076"/>
          <ac:picMkLst>
            <pc:docMk/>
            <pc:sldMk cId="3890314291" sldId="4253"/>
            <ac:picMk id="12" creationId="{07FF2A42-11B7-5A7A-3CB6-046993BA22AA}"/>
          </ac:picMkLst>
        </pc:picChg>
        <pc:picChg chg="mod">
          <ac:chgData name="Dagnija Burtniece" userId="cd63a1c5-ed5d-436a-b7d8-0c8e80ece4ac" providerId="ADAL" clId="{0E446EA3-9A5A-44B8-B6F7-7DD32E6F4C6F}" dt="2023-12-19T07:12:18.780" v="4272" actId="1076"/>
          <ac:picMkLst>
            <pc:docMk/>
            <pc:sldMk cId="3890314291" sldId="4253"/>
            <ac:picMk id="15" creationId="{66135E61-75AA-9139-694E-850529379517}"/>
          </ac:picMkLst>
        </pc:picChg>
        <pc:picChg chg="mod">
          <ac:chgData name="Dagnija Burtniece" userId="cd63a1c5-ed5d-436a-b7d8-0c8e80ece4ac" providerId="ADAL" clId="{0E446EA3-9A5A-44B8-B6F7-7DD32E6F4C6F}" dt="2023-12-19T07:12:18.780" v="4272" actId="1076"/>
          <ac:picMkLst>
            <pc:docMk/>
            <pc:sldMk cId="3890314291" sldId="4253"/>
            <ac:picMk id="16" creationId="{26F66F94-8C7D-7A20-8BE1-6873CE390007}"/>
          </ac:picMkLst>
        </pc:picChg>
        <pc:picChg chg="mod">
          <ac:chgData name="Dagnija Burtniece" userId="cd63a1c5-ed5d-436a-b7d8-0c8e80ece4ac" providerId="ADAL" clId="{0E446EA3-9A5A-44B8-B6F7-7DD32E6F4C6F}" dt="2023-12-19T07:14:10.296" v="4295" actId="1076"/>
          <ac:picMkLst>
            <pc:docMk/>
            <pc:sldMk cId="3890314291" sldId="4253"/>
            <ac:picMk id="17" creationId="{E5E25DEE-0B48-DE3B-9239-C0ED2D5D789C}"/>
          </ac:picMkLst>
        </pc:picChg>
        <pc:picChg chg="mod">
          <ac:chgData name="Dagnija Burtniece" userId="cd63a1c5-ed5d-436a-b7d8-0c8e80ece4ac" providerId="ADAL" clId="{0E446EA3-9A5A-44B8-B6F7-7DD32E6F4C6F}" dt="2023-12-19T07:14:10.296" v="4295" actId="1076"/>
          <ac:picMkLst>
            <pc:docMk/>
            <pc:sldMk cId="3890314291" sldId="4253"/>
            <ac:picMk id="20" creationId="{BB4304DA-CE0D-37FB-730B-F135524CCDD0}"/>
          </ac:picMkLst>
        </pc:picChg>
        <pc:extLst>
          <p:ext xmlns:p="http://schemas.openxmlformats.org/presentationml/2006/main" uri="{D6D511B9-2390-475A-947B-AFAB55BFBCF1}">
            <pc226:cmChg xmlns:pc226="http://schemas.microsoft.com/office/powerpoint/2022/06/main/command" chg="del mod">
              <pc226:chgData name="Dagnija Burtniece" userId="cd63a1c5-ed5d-436a-b7d8-0c8e80ece4ac" providerId="ADAL" clId="{0E446EA3-9A5A-44B8-B6F7-7DD32E6F4C6F}" dt="2023-12-18T10:05:13.038" v="3541"/>
              <pc2:cmMkLst xmlns:pc2="http://schemas.microsoft.com/office/powerpoint/2019/9/main/command">
                <pc:docMk/>
                <pc:sldMk cId="3890314291" sldId="4253"/>
                <pc2:cmMk id="{43CE5107-7EF9-4306-9737-584C7B8CF306}"/>
              </pc2:cmMkLst>
            </pc226:cmChg>
            <pc226:cmChg xmlns:pc226="http://schemas.microsoft.com/office/powerpoint/2022/06/main/command" chg="del mod">
              <pc226:chgData name="Dagnija Burtniece" userId="cd63a1c5-ed5d-436a-b7d8-0c8e80ece4ac" providerId="ADAL" clId="{0E446EA3-9A5A-44B8-B6F7-7DD32E6F4C6F}" dt="2023-12-19T07:10:58.023" v="4229"/>
              <pc2:cmMkLst xmlns:pc2="http://schemas.microsoft.com/office/powerpoint/2019/9/main/command">
                <pc:docMk/>
                <pc:sldMk cId="3890314291" sldId="4253"/>
                <pc2:cmMk id="{000361CA-C877-4A1B-9948-3FC48D17596C}"/>
              </pc2:cmMkLst>
            </pc226:cmChg>
          </p:ext>
        </pc:extLst>
      </pc:sldChg>
      <pc:sldChg chg="del">
        <pc:chgData name="Dagnija Burtniece" userId="cd63a1c5-ed5d-436a-b7d8-0c8e80ece4ac" providerId="ADAL" clId="{0E446EA3-9A5A-44B8-B6F7-7DD32E6F4C6F}" dt="2023-12-12T13:52:14.398" v="708" actId="2696"/>
        <pc:sldMkLst>
          <pc:docMk/>
          <pc:sldMk cId="3067761408" sldId="4254"/>
        </pc:sldMkLst>
      </pc:sldChg>
      <pc:sldChg chg="addSp delSp modSp add mod">
        <pc:chgData name="Dagnija Burtniece" userId="cd63a1c5-ed5d-436a-b7d8-0c8e80ece4ac" providerId="ADAL" clId="{0E446EA3-9A5A-44B8-B6F7-7DD32E6F4C6F}" dt="2023-12-12T13:10:43.117" v="176" actId="1076"/>
        <pc:sldMkLst>
          <pc:docMk/>
          <pc:sldMk cId="1826380808" sldId="4255"/>
        </pc:sldMkLst>
        <pc:spChg chg="add mod">
          <ac:chgData name="Dagnija Burtniece" userId="cd63a1c5-ed5d-436a-b7d8-0c8e80ece4ac" providerId="ADAL" clId="{0E446EA3-9A5A-44B8-B6F7-7DD32E6F4C6F}" dt="2023-12-12T13:10:38.399" v="174" actId="1076"/>
          <ac:spMkLst>
            <pc:docMk/>
            <pc:sldMk cId="1826380808" sldId="4255"/>
            <ac:spMk id="2" creationId="{018E8595-9BE8-6BFD-0868-5893C9452521}"/>
          </ac:spMkLst>
        </pc:spChg>
        <pc:spChg chg="add mod">
          <ac:chgData name="Dagnija Burtniece" userId="cd63a1c5-ed5d-436a-b7d8-0c8e80ece4ac" providerId="ADAL" clId="{0E446EA3-9A5A-44B8-B6F7-7DD32E6F4C6F}" dt="2023-12-12T13:10:32.990" v="173" actId="1076"/>
          <ac:spMkLst>
            <pc:docMk/>
            <pc:sldMk cId="1826380808" sldId="4255"/>
            <ac:spMk id="3" creationId="{7CB287E3-107B-9CE8-27F5-C208953881B5}"/>
          </ac:spMkLst>
        </pc:spChg>
        <pc:spChg chg="mod">
          <ac:chgData name="Dagnija Burtniece" userId="cd63a1c5-ed5d-436a-b7d8-0c8e80ece4ac" providerId="ADAL" clId="{0E446EA3-9A5A-44B8-B6F7-7DD32E6F4C6F}" dt="2023-12-12T13:06:48.241" v="150" actId="20577"/>
          <ac:spMkLst>
            <pc:docMk/>
            <pc:sldMk cId="1826380808" sldId="4255"/>
            <ac:spMk id="4" creationId="{CC7B0AF6-6418-9BEC-26D5-237CA9D173C4}"/>
          </ac:spMkLst>
        </pc:spChg>
        <pc:spChg chg="mod">
          <ac:chgData name="Dagnija Burtniece" userId="cd63a1c5-ed5d-436a-b7d8-0c8e80ece4ac" providerId="ADAL" clId="{0E446EA3-9A5A-44B8-B6F7-7DD32E6F4C6F}" dt="2023-12-12T13:08:35.319" v="162"/>
          <ac:spMkLst>
            <pc:docMk/>
            <pc:sldMk cId="1826380808" sldId="4255"/>
            <ac:spMk id="9" creationId="{196F2F54-11A3-F73C-0EDC-CBA6E11BAD1A}"/>
          </ac:spMkLst>
        </pc:spChg>
        <pc:spChg chg="del">
          <ac:chgData name="Dagnija Burtniece" userId="cd63a1c5-ed5d-436a-b7d8-0c8e80ece4ac" providerId="ADAL" clId="{0E446EA3-9A5A-44B8-B6F7-7DD32E6F4C6F}" dt="2023-12-12T13:09:42.087" v="164" actId="478"/>
          <ac:spMkLst>
            <pc:docMk/>
            <pc:sldMk cId="1826380808" sldId="4255"/>
            <ac:spMk id="10" creationId="{1D540F1D-0DB2-D031-E2F5-1310ABF1448C}"/>
          </ac:spMkLst>
        </pc:spChg>
        <pc:spChg chg="del">
          <ac:chgData name="Dagnija Burtniece" userId="cd63a1c5-ed5d-436a-b7d8-0c8e80ece4ac" providerId="ADAL" clId="{0E446EA3-9A5A-44B8-B6F7-7DD32E6F4C6F}" dt="2023-12-12T13:09:37.860" v="163" actId="478"/>
          <ac:spMkLst>
            <pc:docMk/>
            <pc:sldMk cId="1826380808" sldId="4255"/>
            <ac:spMk id="16" creationId="{1DAA45DD-1725-3C13-6BB9-19D83AFFDDB6}"/>
          </ac:spMkLst>
        </pc:spChg>
        <pc:picChg chg="mod">
          <ac:chgData name="Dagnija Burtniece" userId="cd63a1c5-ed5d-436a-b7d8-0c8e80ece4ac" providerId="ADAL" clId="{0E446EA3-9A5A-44B8-B6F7-7DD32E6F4C6F}" dt="2023-12-12T13:10:41.151" v="175" actId="14100"/>
          <ac:picMkLst>
            <pc:docMk/>
            <pc:sldMk cId="1826380808" sldId="4255"/>
            <ac:picMk id="6" creationId="{35BDF14C-F77D-589E-535C-E74FCB6D9574}"/>
          </ac:picMkLst>
        </pc:picChg>
        <pc:picChg chg="mod">
          <ac:chgData name="Dagnija Burtniece" userId="cd63a1c5-ed5d-436a-b7d8-0c8e80ece4ac" providerId="ADAL" clId="{0E446EA3-9A5A-44B8-B6F7-7DD32E6F4C6F}" dt="2023-12-12T13:10:43.117" v="176" actId="1076"/>
          <ac:picMkLst>
            <pc:docMk/>
            <pc:sldMk cId="1826380808" sldId="4255"/>
            <ac:picMk id="14" creationId="{73371B49-CE11-BA52-37E7-571F07076DAA}"/>
          </ac:picMkLst>
        </pc:picChg>
        <pc:picChg chg="mod">
          <ac:chgData name="Dagnija Burtniece" userId="cd63a1c5-ed5d-436a-b7d8-0c8e80ece4ac" providerId="ADAL" clId="{0E446EA3-9A5A-44B8-B6F7-7DD32E6F4C6F}" dt="2023-12-12T13:10:07.184" v="167" actId="1076"/>
          <ac:picMkLst>
            <pc:docMk/>
            <pc:sldMk cId="1826380808" sldId="4255"/>
            <ac:picMk id="17" creationId="{FC082B5D-0B3F-D9AE-CBEB-DC650799AD9F}"/>
          </ac:picMkLst>
        </pc:picChg>
        <pc:picChg chg="mod">
          <ac:chgData name="Dagnija Burtniece" userId="cd63a1c5-ed5d-436a-b7d8-0c8e80ece4ac" providerId="ADAL" clId="{0E446EA3-9A5A-44B8-B6F7-7DD32E6F4C6F}" dt="2023-12-12T13:10:29.639" v="172" actId="1076"/>
          <ac:picMkLst>
            <pc:docMk/>
            <pc:sldMk cId="1826380808" sldId="4255"/>
            <ac:picMk id="18" creationId="{BC005B2C-79B4-22A0-CB8E-2D84ECB06C2E}"/>
          </ac:picMkLst>
        </pc:picChg>
      </pc:sldChg>
      <pc:sldChg chg="addSp modSp new add del mod">
        <pc:chgData name="Dagnija Burtniece" userId="cd63a1c5-ed5d-436a-b7d8-0c8e80ece4ac" providerId="ADAL" clId="{0E446EA3-9A5A-44B8-B6F7-7DD32E6F4C6F}" dt="2023-12-15T14:24:35.314" v="2407" actId="2696"/>
        <pc:sldMkLst>
          <pc:docMk/>
          <pc:sldMk cId="1765230844" sldId="4256"/>
        </pc:sldMkLst>
        <pc:spChg chg="add mod">
          <ac:chgData name="Dagnija Burtniece" userId="cd63a1c5-ed5d-436a-b7d8-0c8e80ece4ac" providerId="ADAL" clId="{0E446EA3-9A5A-44B8-B6F7-7DD32E6F4C6F}" dt="2023-12-12T14:13:56.736" v="942"/>
          <ac:spMkLst>
            <pc:docMk/>
            <pc:sldMk cId="1765230844" sldId="4256"/>
            <ac:spMk id="2" creationId="{EB847BA9-0816-0BFC-9A28-82225D30793B}"/>
          </ac:spMkLst>
        </pc:spChg>
        <pc:spChg chg="add mod">
          <ac:chgData name="Dagnija Burtniece" userId="cd63a1c5-ed5d-436a-b7d8-0c8e80ece4ac" providerId="ADAL" clId="{0E446EA3-9A5A-44B8-B6F7-7DD32E6F4C6F}" dt="2023-12-15T10:25:44.811" v="1653" actId="207"/>
          <ac:spMkLst>
            <pc:docMk/>
            <pc:sldMk cId="1765230844" sldId="4256"/>
            <ac:spMk id="3" creationId="{8F6AB268-6414-7340-D863-7A0CB8197EEB}"/>
          </ac:spMkLst>
        </pc:spChg>
        <pc:spChg chg="mod">
          <ac:chgData name="Dagnija Burtniece" userId="cd63a1c5-ed5d-436a-b7d8-0c8e80ece4ac" providerId="ADAL" clId="{0E446EA3-9A5A-44B8-B6F7-7DD32E6F4C6F}" dt="2023-12-15T10:25:26.378" v="1649" actId="207"/>
          <ac:spMkLst>
            <pc:docMk/>
            <pc:sldMk cId="1765230844" sldId="4256"/>
            <ac:spMk id="9" creationId="{689287BC-2652-5D5D-44AE-4AEC031F21B8}"/>
          </ac:spMkLst>
        </pc:spChg>
        <pc:spChg chg="mod">
          <ac:chgData name="Dagnija Burtniece" userId="cd63a1c5-ed5d-436a-b7d8-0c8e80ece4ac" providerId="ADAL" clId="{0E446EA3-9A5A-44B8-B6F7-7DD32E6F4C6F}" dt="2023-12-15T10:25:23.578" v="1648" actId="207"/>
          <ac:spMkLst>
            <pc:docMk/>
            <pc:sldMk cId="1765230844" sldId="4256"/>
            <ac:spMk id="10" creationId="{3801EC33-161A-9E2B-6977-558F8C121C42}"/>
          </ac:spMkLst>
        </pc:spChg>
        <pc:spChg chg="mod">
          <ac:chgData name="Dagnija Burtniece" userId="cd63a1c5-ed5d-436a-b7d8-0c8e80ece4ac" providerId="ADAL" clId="{0E446EA3-9A5A-44B8-B6F7-7DD32E6F4C6F}" dt="2023-12-15T10:25:20.892" v="1647" actId="207"/>
          <ac:spMkLst>
            <pc:docMk/>
            <pc:sldMk cId="1765230844" sldId="4256"/>
            <ac:spMk id="11" creationId="{63E33A3E-8A83-9541-CB50-B32FF6ED0F49}"/>
          </ac:spMkLst>
        </pc:spChg>
        <pc:picChg chg="mod">
          <ac:chgData name="Dagnija Burtniece" userId="cd63a1c5-ed5d-436a-b7d8-0c8e80ece4ac" providerId="ADAL" clId="{0E446EA3-9A5A-44B8-B6F7-7DD32E6F4C6F}" dt="2023-12-15T10:25:35.038" v="1651" actId="14100"/>
          <ac:picMkLst>
            <pc:docMk/>
            <pc:sldMk cId="1765230844" sldId="4256"/>
            <ac:picMk id="7" creationId="{85F4A7AA-AE33-F39A-DFFC-3E91F10026E1}"/>
          </ac:picMkLst>
        </pc:picChg>
        <pc:picChg chg="mod">
          <ac:chgData name="Dagnija Burtniece" userId="cd63a1c5-ed5d-436a-b7d8-0c8e80ece4ac" providerId="ADAL" clId="{0E446EA3-9A5A-44B8-B6F7-7DD32E6F4C6F}" dt="2023-12-15T10:25:47.059" v="1654" actId="14100"/>
          <ac:picMkLst>
            <pc:docMk/>
            <pc:sldMk cId="1765230844" sldId="4256"/>
            <ac:picMk id="8" creationId="{312433B7-7453-3817-DD48-E86E0BCF1684}"/>
          </ac:picMkLst>
        </pc:picChg>
      </pc:sldChg>
      <pc:sldChg chg="addSp modSp new mod">
        <pc:chgData name="Dagnija Burtniece" userId="cd63a1c5-ed5d-436a-b7d8-0c8e80ece4ac" providerId="ADAL" clId="{0E446EA3-9A5A-44B8-B6F7-7DD32E6F4C6F}" dt="2023-12-12T14:16:32.492" v="973" actId="20577"/>
        <pc:sldMkLst>
          <pc:docMk/>
          <pc:sldMk cId="1119395273" sldId="4257"/>
        </pc:sldMkLst>
        <pc:spChg chg="add mod">
          <ac:chgData name="Dagnija Burtniece" userId="cd63a1c5-ed5d-436a-b7d8-0c8e80ece4ac" providerId="ADAL" clId="{0E446EA3-9A5A-44B8-B6F7-7DD32E6F4C6F}" dt="2023-12-12T14:16:32.492" v="973" actId="20577"/>
          <ac:spMkLst>
            <pc:docMk/>
            <pc:sldMk cId="1119395273" sldId="4257"/>
            <ac:spMk id="2" creationId="{7F8B9534-D20D-CA64-4688-85F5E91C737A}"/>
          </ac:spMkLst>
        </pc:spChg>
        <pc:spChg chg="add mod">
          <ac:chgData name="Dagnija Burtniece" userId="cd63a1c5-ed5d-436a-b7d8-0c8e80ece4ac" providerId="ADAL" clId="{0E446EA3-9A5A-44B8-B6F7-7DD32E6F4C6F}" dt="2023-12-12T14:16:25.073" v="970"/>
          <ac:spMkLst>
            <pc:docMk/>
            <pc:sldMk cId="1119395273" sldId="4257"/>
            <ac:spMk id="3" creationId="{3D3627F6-AD60-E502-26BD-0331BD6B552C}"/>
          </ac:spMkLst>
        </pc:spChg>
      </pc:sldChg>
      <pc:sldChg chg="addSp delSp modSp new mod modNotesTx">
        <pc:chgData name="Dagnija Burtniece" userId="cd63a1c5-ed5d-436a-b7d8-0c8e80ece4ac" providerId="ADAL" clId="{0E446EA3-9A5A-44B8-B6F7-7DD32E6F4C6F}" dt="2023-12-19T14:31:23.018" v="5961" actId="20577"/>
        <pc:sldMkLst>
          <pc:docMk/>
          <pc:sldMk cId="963691348" sldId="4258"/>
        </pc:sldMkLst>
        <pc:spChg chg="add mod">
          <ac:chgData name="Dagnija Burtniece" userId="cd63a1c5-ed5d-436a-b7d8-0c8e80ece4ac" providerId="ADAL" clId="{0E446EA3-9A5A-44B8-B6F7-7DD32E6F4C6F}" dt="2023-12-18T06:59:32.258" v="2721" actId="404"/>
          <ac:spMkLst>
            <pc:docMk/>
            <pc:sldMk cId="963691348" sldId="4258"/>
            <ac:spMk id="2" creationId="{2F1021B2-3B9C-B227-BA98-5B3039A9B70E}"/>
          </ac:spMkLst>
        </pc:spChg>
        <pc:spChg chg="add mod">
          <ac:chgData name="Dagnija Burtniece" userId="cd63a1c5-ed5d-436a-b7d8-0c8e80ece4ac" providerId="ADAL" clId="{0E446EA3-9A5A-44B8-B6F7-7DD32E6F4C6F}" dt="2023-12-18T06:59:27.183" v="2719" actId="1076"/>
          <ac:spMkLst>
            <pc:docMk/>
            <pc:sldMk cId="963691348" sldId="4258"/>
            <ac:spMk id="3" creationId="{39C31B47-20A6-18CB-5BBE-FB02A7EB77C2}"/>
          </ac:spMkLst>
        </pc:spChg>
        <pc:spChg chg="add del mod">
          <ac:chgData name="Dagnija Burtniece" userId="cd63a1c5-ed5d-436a-b7d8-0c8e80ece4ac" providerId="ADAL" clId="{0E446EA3-9A5A-44B8-B6F7-7DD32E6F4C6F}" dt="2023-12-15T09:02:00.212" v="1450" actId="478"/>
          <ac:spMkLst>
            <pc:docMk/>
            <pc:sldMk cId="963691348" sldId="4258"/>
            <ac:spMk id="4" creationId="{86E26862-968B-BF06-F770-9E70354DBDA9}"/>
          </ac:spMkLst>
        </pc:spChg>
        <pc:spChg chg="add del mod">
          <ac:chgData name="Dagnija Burtniece" userId="cd63a1c5-ed5d-436a-b7d8-0c8e80ece4ac" providerId="ADAL" clId="{0E446EA3-9A5A-44B8-B6F7-7DD32E6F4C6F}" dt="2023-12-15T09:02:00.212" v="1450" actId="478"/>
          <ac:spMkLst>
            <pc:docMk/>
            <pc:sldMk cId="963691348" sldId="4258"/>
            <ac:spMk id="6" creationId="{B4D3D822-8BBA-099A-D073-033747D6E4FB}"/>
          </ac:spMkLst>
        </pc:spChg>
        <pc:spChg chg="add mod">
          <ac:chgData name="Dagnija Burtniece" userId="cd63a1c5-ed5d-436a-b7d8-0c8e80ece4ac" providerId="ADAL" clId="{0E446EA3-9A5A-44B8-B6F7-7DD32E6F4C6F}" dt="2023-12-15T09:13:06.854" v="1558" actId="1076"/>
          <ac:spMkLst>
            <pc:docMk/>
            <pc:sldMk cId="963691348" sldId="4258"/>
            <ac:spMk id="8" creationId="{7DABCDC9-B074-90CB-4F29-A2C24FAAE119}"/>
          </ac:spMkLst>
        </pc:spChg>
        <pc:spChg chg="add mod">
          <ac:chgData name="Dagnija Burtniece" userId="cd63a1c5-ed5d-436a-b7d8-0c8e80ece4ac" providerId="ADAL" clId="{0E446EA3-9A5A-44B8-B6F7-7DD32E6F4C6F}" dt="2023-12-15T09:13:06.854" v="1558" actId="1076"/>
          <ac:spMkLst>
            <pc:docMk/>
            <pc:sldMk cId="963691348" sldId="4258"/>
            <ac:spMk id="9" creationId="{0C957EBE-3509-0FF8-A5B2-2338A1E24DC3}"/>
          </ac:spMkLst>
        </pc:spChg>
        <pc:spChg chg="mod">
          <ac:chgData name="Dagnija Burtniece" userId="cd63a1c5-ed5d-436a-b7d8-0c8e80ece4ac" providerId="ADAL" clId="{0E446EA3-9A5A-44B8-B6F7-7DD32E6F4C6F}" dt="2023-12-18T06:59:06.920" v="2714" actId="404"/>
          <ac:spMkLst>
            <pc:docMk/>
            <pc:sldMk cId="963691348" sldId="4258"/>
            <ac:spMk id="10" creationId="{F6A84637-B78C-C445-F704-DE79E4321F2B}"/>
          </ac:spMkLst>
        </pc:spChg>
        <pc:spChg chg="mod">
          <ac:chgData name="Dagnija Burtniece" userId="cd63a1c5-ed5d-436a-b7d8-0c8e80ece4ac" providerId="ADAL" clId="{0E446EA3-9A5A-44B8-B6F7-7DD32E6F4C6F}" dt="2023-12-18T06:59:13.836" v="2716" actId="404"/>
          <ac:spMkLst>
            <pc:docMk/>
            <pc:sldMk cId="963691348" sldId="4258"/>
            <ac:spMk id="11" creationId="{DFDAC9E6-AC5C-2024-6F81-15E88E399F18}"/>
          </ac:spMkLst>
        </pc:spChg>
        <pc:spChg chg="add mod">
          <ac:chgData name="Dagnija Burtniece" userId="cd63a1c5-ed5d-436a-b7d8-0c8e80ece4ac" providerId="ADAL" clId="{0E446EA3-9A5A-44B8-B6F7-7DD32E6F4C6F}" dt="2023-12-15T14:24:53.066" v="2409" actId="1076"/>
          <ac:spMkLst>
            <pc:docMk/>
            <pc:sldMk cId="963691348" sldId="4258"/>
            <ac:spMk id="14" creationId="{56BFA20D-65F8-5CF1-B5B2-D1CF797617DD}"/>
          </ac:spMkLst>
        </pc:spChg>
        <pc:spChg chg="add mod">
          <ac:chgData name="Dagnija Burtniece" userId="cd63a1c5-ed5d-436a-b7d8-0c8e80ece4ac" providerId="ADAL" clId="{0E446EA3-9A5A-44B8-B6F7-7DD32E6F4C6F}" dt="2023-12-18T06:56:53.788" v="2691" actId="14100"/>
          <ac:spMkLst>
            <pc:docMk/>
            <pc:sldMk cId="963691348" sldId="4258"/>
            <ac:spMk id="15" creationId="{A21E9513-4F0C-7F08-0ADF-55F9A62D9A3D}"/>
          </ac:spMkLst>
        </pc:spChg>
        <pc:picChg chg="del mod">
          <ac:chgData name="Dagnija Burtniece" userId="cd63a1c5-ed5d-436a-b7d8-0c8e80ece4ac" providerId="ADAL" clId="{0E446EA3-9A5A-44B8-B6F7-7DD32E6F4C6F}" dt="2023-12-15T09:07:14.633" v="1483" actId="478"/>
          <ac:picMkLst>
            <pc:docMk/>
            <pc:sldMk cId="963691348" sldId="4258"/>
            <ac:picMk id="7" creationId="{D9A8CD11-8565-3E34-7D8D-B6BFCDD89A0E}"/>
          </ac:picMkLst>
        </pc:picChg>
        <pc:picChg chg="del mod">
          <ac:chgData name="Dagnija Burtniece" userId="cd63a1c5-ed5d-436a-b7d8-0c8e80ece4ac" providerId="ADAL" clId="{0E446EA3-9A5A-44B8-B6F7-7DD32E6F4C6F}" dt="2023-12-15T09:07:00.326" v="1477" actId="478"/>
          <ac:picMkLst>
            <pc:docMk/>
            <pc:sldMk cId="963691348" sldId="4258"/>
            <ac:picMk id="12" creationId="{9F7CA4B0-450F-1084-7959-5FA4565CC362}"/>
          </ac:picMkLst>
        </pc:picChg>
        <pc:picChg chg="add mod">
          <ac:chgData name="Dagnija Burtniece" userId="cd63a1c5-ed5d-436a-b7d8-0c8e80ece4ac" providerId="ADAL" clId="{0E446EA3-9A5A-44B8-B6F7-7DD32E6F4C6F}" dt="2023-12-15T09:13:06.854" v="1558" actId="1076"/>
          <ac:picMkLst>
            <pc:docMk/>
            <pc:sldMk cId="963691348" sldId="4258"/>
            <ac:picMk id="13" creationId="{F217E089-0B28-9A80-D0B2-7E4DFC49339D}"/>
          </ac:picMkLst>
        </pc:picChg>
      </pc:sldChg>
      <pc:sldChg chg="addSp delSp modSp mod ord modAnim delCm modCm modNotesTx">
        <pc:chgData name="Dagnija Burtniece" userId="cd63a1c5-ed5d-436a-b7d8-0c8e80ece4ac" providerId="ADAL" clId="{0E446EA3-9A5A-44B8-B6F7-7DD32E6F4C6F}" dt="2023-12-20T06:56:15.647" v="6658" actId="20577"/>
        <pc:sldMkLst>
          <pc:docMk/>
          <pc:sldMk cId="3448257787" sldId="4259"/>
        </pc:sldMkLst>
        <pc:spChg chg="add mod">
          <ac:chgData name="Dagnija Burtniece" userId="cd63a1c5-ed5d-436a-b7d8-0c8e80ece4ac" providerId="ADAL" clId="{0E446EA3-9A5A-44B8-B6F7-7DD32E6F4C6F}" dt="2023-12-19T08:29:20.282" v="4304" actId="1076"/>
          <ac:spMkLst>
            <pc:docMk/>
            <pc:sldMk cId="3448257787" sldId="4259"/>
            <ac:spMk id="3" creationId="{A50EFBED-755A-C843-0A1F-130425E9F48B}"/>
          </ac:spMkLst>
        </pc:spChg>
        <pc:spChg chg="mod">
          <ac:chgData name="Dagnija Burtniece" userId="cd63a1c5-ed5d-436a-b7d8-0c8e80ece4ac" providerId="ADAL" clId="{0E446EA3-9A5A-44B8-B6F7-7DD32E6F4C6F}" dt="2023-12-19T08:29:22.155" v="4305" actId="1076"/>
          <ac:spMkLst>
            <pc:docMk/>
            <pc:sldMk cId="3448257787" sldId="4259"/>
            <ac:spMk id="6" creationId="{5F021E51-C066-1FE1-BC1F-737D34FE27CB}"/>
          </ac:spMkLst>
        </pc:spChg>
        <pc:spChg chg="add del mod">
          <ac:chgData name="Dagnija Burtniece" userId="cd63a1c5-ed5d-436a-b7d8-0c8e80ece4ac" providerId="ADAL" clId="{0E446EA3-9A5A-44B8-B6F7-7DD32E6F4C6F}" dt="2023-12-18T11:48:40.898" v="3684" actId="113"/>
          <ac:spMkLst>
            <pc:docMk/>
            <pc:sldMk cId="3448257787" sldId="4259"/>
            <ac:spMk id="9" creationId="{26A36F41-7C8B-AF66-3180-49596711601E}"/>
          </ac:spMkLst>
        </pc:spChg>
        <pc:spChg chg="ord">
          <ac:chgData name="Dagnija Burtniece" userId="cd63a1c5-ed5d-436a-b7d8-0c8e80ece4ac" providerId="ADAL" clId="{0E446EA3-9A5A-44B8-B6F7-7DD32E6F4C6F}" dt="2023-12-18T08:12:57.524" v="3492" actId="166"/>
          <ac:spMkLst>
            <pc:docMk/>
            <pc:sldMk cId="3448257787" sldId="4259"/>
            <ac:spMk id="10" creationId="{96C977D2-27B2-7EAC-ED87-DC784ED35726}"/>
          </ac:spMkLst>
        </pc:spChg>
        <pc:spChg chg="add mod">
          <ac:chgData name="Dagnija Burtniece" userId="cd63a1c5-ed5d-436a-b7d8-0c8e80ece4ac" providerId="ADAL" clId="{0E446EA3-9A5A-44B8-B6F7-7DD32E6F4C6F}" dt="2023-12-18T07:22:30.097" v="2895" actId="1076"/>
          <ac:spMkLst>
            <pc:docMk/>
            <pc:sldMk cId="3448257787" sldId="4259"/>
            <ac:spMk id="11" creationId="{C6E8A0C7-0A66-144D-E3E5-3E80A9422A69}"/>
          </ac:spMkLst>
        </pc:spChg>
        <pc:picChg chg="del mod">
          <ac:chgData name="Dagnija Burtniece" userId="cd63a1c5-ed5d-436a-b7d8-0c8e80ece4ac" providerId="ADAL" clId="{0E446EA3-9A5A-44B8-B6F7-7DD32E6F4C6F}" dt="2023-12-18T07:01:50.497" v="2744" actId="478"/>
          <ac:picMkLst>
            <pc:docMk/>
            <pc:sldMk cId="3448257787" sldId="4259"/>
            <ac:picMk id="7" creationId="{3FCCBB96-4401-9519-1551-E56FF77BDACF}"/>
          </ac:picMkLst>
        </pc:picChg>
        <pc:picChg chg="del mod">
          <ac:chgData name="Dagnija Burtniece" userId="cd63a1c5-ed5d-436a-b7d8-0c8e80ece4ac" providerId="ADAL" clId="{0E446EA3-9A5A-44B8-B6F7-7DD32E6F4C6F}" dt="2023-12-18T07:02:43.457" v="2754" actId="478"/>
          <ac:picMkLst>
            <pc:docMk/>
            <pc:sldMk cId="3448257787" sldId="4259"/>
            <ac:picMk id="8" creationId="{265775E3-056E-FC96-B7AA-A21819A26444}"/>
          </ac:picMkLst>
        </pc:picChg>
        <pc:extLst>
          <p:ext xmlns:p="http://schemas.openxmlformats.org/presentationml/2006/main" uri="{D6D511B9-2390-475A-947B-AFAB55BFBCF1}">
            <pc226:cmChg xmlns:pc226="http://schemas.microsoft.com/office/powerpoint/2022/06/main/command" chg="del mod">
              <pc226:chgData name="Dagnija Burtniece" userId="cd63a1c5-ed5d-436a-b7d8-0c8e80ece4ac" providerId="ADAL" clId="{0E446EA3-9A5A-44B8-B6F7-7DD32E6F4C6F}" dt="2023-12-18T10:07:24.976" v="3570"/>
              <pc2:cmMkLst xmlns:pc2="http://schemas.microsoft.com/office/powerpoint/2019/9/main/command">
                <pc:docMk/>
                <pc:sldMk cId="3448257787" sldId="4259"/>
                <pc2:cmMk id="{29B570D2-6E63-481D-A043-0415BB49ECB0}"/>
              </pc2:cmMkLst>
            </pc226:cmChg>
          </p:ext>
        </pc:extLst>
      </pc:sldChg>
      <pc:sldChg chg="addSp delSp modSp mod">
        <pc:chgData name="Dagnija Burtniece" userId="cd63a1c5-ed5d-436a-b7d8-0c8e80ece4ac" providerId="ADAL" clId="{0E446EA3-9A5A-44B8-B6F7-7DD32E6F4C6F}" dt="2023-12-18T08:00:28.366" v="3358" actId="207"/>
        <pc:sldMkLst>
          <pc:docMk/>
          <pc:sldMk cId="599712280" sldId="4260"/>
        </pc:sldMkLst>
        <pc:spChg chg="add mod">
          <ac:chgData name="Dagnija Burtniece" userId="cd63a1c5-ed5d-436a-b7d8-0c8e80ece4ac" providerId="ADAL" clId="{0E446EA3-9A5A-44B8-B6F7-7DD32E6F4C6F}" dt="2023-12-18T07:59:43.833" v="3350" actId="14100"/>
          <ac:spMkLst>
            <pc:docMk/>
            <pc:sldMk cId="599712280" sldId="4260"/>
            <ac:spMk id="3" creationId="{BCF7B1C0-374B-5C9E-1E23-10995298796E}"/>
          </ac:spMkLst>
        </pc:spChg>
        <pc:spChg chg="mod">
          <ac:chgData name="Dagnija Burtniece" userId="cd63a1c5-ed5d-436a-b7d8-0c8e80ece4ac" providerId="ADAL" clId="{0E446EA3-9A5A-44B8-B6F7-7DD32E6F4C6F}" dt="2023-12-18T07:00:08.224" v="2729" actId="404"/>
          <ac:spMkLst>
            <pc:docMk/>
            <pc:sldMk cId="599712280" sldId="4260"/>
            <ac:spMk id="4" creationId="{B43F74E9-D6F4-914A-377D-71DD44C6FEA5}"/>
          </ac:spMkLst>
        </pc:spChg>
        <pc:spChg chg="mod">
          <ac:chgData name="Dagnija Burtniece" userId="cd63a1c5-ed5d-436a-b7d8-0c8e80ece4ac" providerId="ADAL" clId="{0E446EA3-9A5A-44B8-B6F7-7DD32E6F4C6F}" dt="2023-12-18T06:59:49.009" v="2725" actId="20577"/>
          <ac:spMkLst>
            <pc:docMk/>
            <pc:sldMk cId="599712280" sldId="4260"/>
            <ac:spMk id="5" creationId="{7003C000-056E-5FDF-A0DD-37BD4DDD692E}"/>
          </ac:spMkLst>
        </pc:spChg>
        <pc:spChg chg="add del mod">
          <ac:chgData name="Dagnija Burtniece" userId="cd63a1c5-ed5d-436a-b7d8-0c8e80ece4ac" providerId="ADAL" clId="{0E446EA3-9A5A-44B8-B6F7-7DD32E6F4C6F}" dt="2023-12-18T08:00:12.158" v="3354" actId="478"/>
          <ac:spMkLst>
            <pc:docMk/>
            <pc:sldMk cId="599712280" sldId="4260"/>
            <ac:spMk id="6" creationId="{277BFB24-9951-100D-69CC-FA6E0117AF7B}"/>
          </ac:spMkLst>
        </pc:spChg>
        <pc:spChg chg="del mod">
          <ac:chgData name="Dagnija Burtniece" userId="cd63a1c5-ed5d-436a-b7d8-0c8e80ece4ac" providerId="ADAL" clId="{0E446EA3-9A5A-44B8-B6F7-7DD32E6F4C6F}" dt="2023-12-18T07:07:10.899" v="2770" actId="478"/>
          <ac:spMkLst>
            <pc:docMk/>
            <pc:sldMk cId="599712280" sldId="4260"/>
            <ac:spMk id="8" creationId="{4EACE237-0CCA-648E-CB3A-94AB7127639E}"/>
          </ac:spMkLst>
        </pc:spChg>
        <pc:spChg chg="add del mod">
          <ac:chgData name="Dagnija Burtniece" userId="cd63a1c5-ed5d-436a-b7d8-0c8e80ece4ac" providerId="ADAL" clId="{0E446EA3-9A5A-44B8-B6F7-7DD32E6F4C6F}" dt="2023-12-18T08:00:10.453" v="3353" actId="478"/>
          <ac:spMkLst>
            <pc:docMk/>
            <pc:sldMk cId="599712280" sldId="4260"/>
            <ac:spMk id="9" creationId="{7B4BC167-3F50-E53E-CC82-8B5674B72A9B}"/>
          </ac:spMkLst>
        </pc:spChg>
        <pc:spChg chg="add del mod">
          <ac:chgData name="Dagnija Burtniece" userId="cd63a1c5-ed5d-436a-b7d8-0c8e80ece4ac" providerId="ADAL" clId="{0E446EA3-9A5A-44B8-B6F7-7DD32E6F4C6F}" dt="2023-12-18T08:00:08.732" v="3352" actId="478"/>
          <ac:spMkLst>
            <pc:docMk/>
            <pc:sldMk cId="599712280" sldId="4260"/>
            <ac:spMk id="10" creationId="{58955ED3-7468-A814-9DF6-44A2737E71BD}"/>
          </ac:spMkLst>
        </pc:spChg>
        <pc:spChg chg="add mod">
          <ac:chgData name="Dagnija Burtniece" userId="cd63a1c5-ed5d-436a-b7d8-0c8e80ece4ac" providerId="ADAL" clId="{0E446EA3-9A5A-44B8-B6F7-7DD32E6F4C6F}" dt="2023-12-18T08:00:28.366" v="3358" actId="207"/>
          <ac:spMkLst>
            <pc:docMk/>
            <pc:sldMk cId="599712280" sldId="4260"/>
            <ac:spMk id="11" creationId="{F29BBF88-F7F6-9828-7B08-7EC4B03B8548}"/>
          </ac:spMkLst>
        </pc:spChg>
        <pc:spChg chg="add mod">
          <ac:chgData name="Dagnija Burtniece" userId="cd63a1c5-ed5d-436a-b7d8-0c8e80ece4ac" providerId="ADAL" clId="{0E446EA3-9A5A-44B8-B6F7-7DD32E6F4C6F}" dt="2023-12-18T08:00:18.918" v="3356" actId="207"/>
          <ac:spMkLst>
            <pc:docMk/>
            <pc:sldMk cId="599712280" sldId="4260"/>
            <ac:spMk id="12" creationId="{E4B1060F-E56C-FFDD-97DD-CF7CC58F9BC0}"/>
          </ac:spMkLst>
        </pc:spChg>
        <pc:picChg chg="mod">
          <ac:chgData name="Dagnija Burtniece" userId="cd63a1c5-ed5d-436a-b7d8-0c8e80ece4ac" providerId="ADAL" clId="{0E446EA3-9A5A-44B8-B6F7-7DD32E6F4C6F}" dt="2023-12-18T07:00:12.888" v="2730" actId="1076"/>
          <ac:picMkLst>
            <pc:docMk/>
            <pc:sldMk cId="599712280" sldId="4260"/>
            <ac:picMk id="2" creationId="{F5B90909-D4BD-F82E-E019-878F4DBFCA5D}"/>
          </ac:picMkLst>
        </pc:picChg>
        <pc:picChg chg="add del mod">
          <ac:chgData name="Dagnija Burtniece" userId="cd63a1c5-ed5d-436a-b7d8-0c8e80ece4ac" providerId="ADAL" clId="{0E446EA3-9A5A-44B8-B6F7-7DD32E6F4C6F}" dt="2023-12-18T07:08:24.395" v="2789" actId="478"/>
          <ac:picMkLst>
            <pc:docMk/>
            <pc:sldMk cId="599712280" sldId="4260"/>
            <ac:picMk id="7" creationId="{6F7A4268-8333-518D-B94A-CF553E1CBB9C}"/>
          </ac:picMkLst>
        </pc:picChg>
        <pc:picChg chg="add mod">
          <ac:chgData name="Dagnija Burtniece" userId="cd63a1c5-ed5d-436a-b7d8-0c8e80ece4ac" providerId="ADAL" clId="{0E446EA3-9A5A-44B8-B6F7-7DD32E6F4C6F}" dt="2023-12-18T08:00:12.495" v="3355"/>
          <ac:picMkLst>
            <pc:docMk/>
            <pc:sldMk cId="599712280" sldId="4260"/>
            <ac:picMk id="13" creationId="{EC0E2F3F-40B7-E0D4-AE6A-2505F0510321}"/>
          </ac:picMkLst>
        </pc:picChg>
      </pc:sldChg>
      <pc:sldChg chg="addSp delSp modSp del mod ord modShow">
        <pc:chgData name="Dagnija Burtniece" userId="cd63a1c5-ed5d-436a-b7d8-0c8e80ece4ac" providerId="ADAL" clId="{0E446EA3-9A5A-44B8-B6F7-7DD32E6F4C6F}" dt="2023-12-18T13:06:05.431" v="3696" actId="2696"/>
        <pc:sldMkLst>
          <pc:docMk/>
          <pc:sldMk cId="3970401642" sldId="4261"/>
        </pc:sldMkLst>
        <pc:spChg chg="mod">
          <ac:chgData name="Dagnija Burtniece" userId="cd63a1c5-ed5d-436a-b7d8-0c8e80ece4ac" providerId="ADAL" clId="{0E446EA3-9A5A-44B8-B6F7-7DD32E6F4C6F}" dt="2023-12-18T07:19:58.763" v="2886" actId="1076"/>
          <ac:spMkLst>
            <pc:docMk/>
            <pc:sldMk cId="3970401642" sldId="4261"/>
            <ac:spMk id="11" creationId="{0ED94C60-2040-6B4D-B753-E2405B7C82A3}"/>
          </ac:spMkLst>
        </pc:spChg>
        <pc:spChg chg="mod">
          <ac:chgData name="Dagnija Burtniece" userId="cd63a1c5-ed5d-436a-b7d8-0c8e80ece4ac" providerId="ADAL" clId="{0E446EA3-9A5A-44B8-B6F7-7DD32E6F4C6F}" dt="2023-12-15T10:24:58.623" v="1644" actId="164"/>
          <ac:spMkLst>
            <pc:docMk/>
            <pc:sldMk cId="3970401642" sldId="4261"/>
            <ac:spMk id="19" creationId="{FBB3E0A7-7128-6541-B03D-8EEA84613FB7}"/>
          </ac:spMkLst>
        </pc:spChg>
        <pc:spChg chg="del mod">
          <ac:chgData name="Dagnija Burtniece" userId="cd63a1c5-ed5d-436a-b7d8-0c8e80ece4ac" providerId="ADAL" clId="{0E446EA3-9A5A-44B8-B6F7-7DD32E6F4C6F}" dt="2023-12-18T07:19:44.858" v="2883" actId="478"/>
          <ac:spMkLst>
            <pc:docMk/>
            <pc:sldMk cId="3970401642" sldId="4261"/>
            <ac:spMk id="21" creationId="{0CE88AC2-F276-AA4B-BB22-6779848D0A61}"/>
          </ac:spMkLst>
        </pc:spChg>
        <pc:spChg chg="mod">
          <ac:chgData name="Dagnija Burtniece" userId="cd63a1c5-ed5d-436a-b7d8-0c8e80ece4ac" providerId="ADAL" clId="{0E446EA3-9A5A-44B8-B6F7-7DD32E6F4C6F}" dt="2023-12-18T07:20:42.311" v="2892" actId="1076"/>
          <ac:spMkLst>
            <pc:docMk/>
            <pc:sldMk cId="3970401642" sldId="4261"/>
            <ac:spMk id="29" creationId="{E16F21FE-2B54-B44A-9FF2-BA685841750A}"/>
          </ac:spMkLst>
        </pc:spChg>
        <pc:spChg chg="del mod">
          <ac:chgData name="Dagnija Burtniece" userId="cd63a1c5-ed5d-436a-b7d8-0c8e80ece4ac" providerId="ADAL" clId="{0E446EA3-9A5A-44B8-B6F7-7DD32E6F4C6F}" dt="2023-12-18T07:19:41.389" v="2882" actId="478"/>
          <ac:spMkLst>
            <pc:docMk/>
            <pc:sldMk cId="3970401642" sldId="4261"/>
            <ac:spMk id="32" creationId="{225DBE74-BC36-FE46-9B5C-D129D3BB7A6E}"/>
          </ac:spMkLst>
        </pc:spChg>
        <pc:spChg chg="mod">
          <ac:chgData name="Dagnija Burtniece" userId="cd63a1c5-ed5d-436a-b7d8-0c8e80ece4ac" providerId="ADAL" clId="{0E446EA3-9A5A-44B8-B6F7-7DD32E6F4C6F}" dt="2023-12-18T07:20:04.105" v="2888" actId="1076"/>
          <ac:spMkLst>
            <pc:docMk/>
            <pc:sldMk cId="3970401642" sldId="4261"/>
            <ac:spMk id="33" creationId="{BB5BE425-5F0E-E140-AC95-1911A8CB999C}"/>
          </ac:spMkLst>
        </pc:spChg>
        <pc:grpChg chg="add mod">
          <ac:chgData name="Dagnija Burtniece" userId="cd63a1c5-ed5d-436a-b7d8-0c8e80ece4ac" providerId="ADAL" clId="{0E446EA3-9A5A-44B8-B6F7-7DD32E6F4C6F}" dt="2023-12-18T07:20:34.576" v="2891" actId="14100"/>
          <ac:grpSpMkLst>
            <pc:docMk/>
            <pc:sldMk cId="3970401642" sldId="4261"/>
            <ac:grpSpMk id="14" creationId="{388BD733-270B-E7FF-BEBA-1AAAC3BA0187}"/>
          </ac:grpSpMkLst>
        </pc:grpChg>
        <pc:grpChg chg="add mod">
          <ac:chgData name="Dagnija Burtniece" userId="cd63a1c5-ed5d-436a-b7d8-0c8e80ece4ac" providerId="ADAL" clId="{0E446EA3-9A5A-44B8-B6F7-7DD32E6F4C6F}" dt="2023-12-18T07:20:00.741" v="2887" actId="1076"/>
          <ac:grpSpMkLst>
            <pc:docMk/>
            <pc:sldMk cId="3970401642" sldId="4261"/>
            <ac:grpSpMk id="15" creationId="{D700FDA6-79F4-DD5A-F97F-913677872AB8}"/>
          </ac:grpSpMkLst>
        </pc:grpChg>
        <pc:picChg chg="add mod ord">
          <ac:chgData name="Dagnija Burtniece" userId="cd63a1c5-ed5d-436a-b7d8-0c8e80ece4ac" providerId="ADAL" clId="{0E446EA3-9A5A-44B8-B6F7-7DD32E6F4C6F}" dt="2023-12-18T07:19:48.535" v="2884" actId="1076"/>
          <ac:picMkLst>
            <pc:docMk/>
            <pc:sldMk cId="3970401642" sldId="4261"/>
            <ac:picMk id="2" creationId="{2D10B18C-0EE5-FE73-8932-5106B74AF262}"/>
          </ac:picMkLst>
        </pc:picChg>
        <pc:picChg chg="mod">
          <ac:chgData name="Dagnija Burtniece" userId="cd63a1c5-ed5d-436a-b7d8-0c8e80ece4ac" providerId="ADAL" clId="{0E446EA3-9A5A-44B8-B6F7-7DD32E6F4C6F}" dt="2023-12-15T10:21:42.059" v="1601" actId="1076"/>
          <ac:picMkLst>
            <pc:docMk/>
            <pc:sldMk cId="3970401642" sldId="4261"/>
            <ac:picMk id="5" creationId="{268E40E8-37F4-4D33-1F7C-5CB28539CE79}"/>
          </ac:picMkLst>
        </pc:picChg>
        <pc:picChg chg="ord">
          <ac:chgData name="Dagnija Burtniece" userId="cd63a1c5-ed5d-436a-b7d8-0c8e80ece4ac" providerId="ADAL" clId="{0E446EA3-9A5A-44B8-B6F7-7DD32E6F4C6F}" dt="2023-12-15T14:18:10.669" v="2384" actId="167"/>
          <ac:picMkLst>
            <pc:docMk/>
            <pc:sldMk cId="3970401642" sldId="4261"/>
            <ac:picMk id="7" creationId="{CE1A844D-F89E-F8E3-D717-7CD6739CEB88}"/>
          </ac:picMkLst>
        </pc:picChg>
        <pc:picChg chg="add mod ord">
          <ac:chgData name="Dagnija Burtniece" userId="cd63a1c5-ed5d-436a-b7d8-0c8e80ece4ac" providerId="ADAL" clId="{0E446EA3-9A5A-44B8-B6F7-7DD32E6F4C6F}" dt="2023-12-18T07:19:48.535" v="2884" actId="1076"/>
          <ac:picMkLst>
            <pc:docMk/>
            <pc:sldMk cId="3970401642" sldId="4261"/>
            <ac:picMk id="13" creationId="{9D8C0965-9977-85EE-FD62-9876A26F7594}"/>
          </ac:picMkLst>
        </pc:picChg>
      </pc:sldChg>
      <pc:sldChg chg="addSp delSp modSp add mod setBg modShow delCm modCm">
        <pc:chgData name="Dagnija Burtniece" userId="cd63a1c5-ed5d-436a-b7d8-0c8e80ece4ac" providerId="ADAL" clId="{0E446EA3-9A5A-44B8-B6F7-7DD32E6F4C6F}" dt="2023-12-19T08:29:10.810" v="4303" actId="1036"/>
        <pc:sldMkLst>
          <pc:docMk/>
          <pc:sldMk cId="1829808" sldId="4262"/>
        </pc:sldMkLst>
        <pc:spChg chg="add del mod">
          <ac:chgData name="Dagnija Burtniece" userId="cd63a1c5-ed5d-436a-b7d8-0c8e80ece4ac" providerId="ADAL" clId="{0E446EA3-9A5A-44B8-B6F7-7DD32E6F4C6F}" dt="2023-12-18T06:49:55.814" v="2588" actId="478"/>
          <ac:spMkLst>
            <pc:docMk/>
            <pc:sldMk cId="1829808" sldId="4262"/>
            <ac:spMk id="2" creationId="{50C58614-2776-0C54-E76F-192373C940F9}"/>
          </ac:spMkLst>
        </pc:spChg>
        <pc:spChg chg="mod ord">
          <ac:chgData name="Dagnija Burtniece" userId="cd63a1c5-ed5d-436a-b7d8-0c8e80ece4ac" providerId="ADAL" clId="{0E446EA3-9A5A-44B8-B6F7-7DD32E6F4C6F}" dt="2023-12-14T12:09:31.279" v="1233" actId="26606"/>
          <ac:spMkLst>
            <pc:docMk/>
            <pc:sldMk cId="1829808" sldId="4262"/>
            <ac:spMk id="6" creationId="{02AB98CD-2E11-BB8D-4556-BA18DD4E53AB}"/>
          </ac:spMkLst>
        </pc:spChg>
        <pc:spChg chg="del">
          <ac:chgData name="Dagnija Burtniece" userId="cd63a1c5-ed5d-436a-b7d8-0c8e80ece4ac" providerId="ADAL" clId="{0E446EA3-9A5A-44B8-B6F7-7DD32E6F4C6F}" dt="2023-12-14T12:08:32.842" v="1218" actId="478"/>
          <ac:spMkLst>
            <pc:docMk/>
            <pc:sldMk cId="1829808" sldId="4262"/>
            <ac:spMk id="11" creationId="{0ED94C60-2040-6B4D-B753-E2405B7C82A3}"/>
          </ac:spMkLst>
        </pc:spChg>
        <pc:spChg chg="add mod">
          <ac:chgData name="Dagnija Burtniece" userId="cd63a1c5-ed5d-436a-b7d8-0c8e80ece4ac" providerId="ADAL" clId="{0E446EA3-9A5A-44B8-B6F7-7DD32E6F4C6F}" dt="2023-12-19T07:05:38.818" v="4110" actId="14100"/>
          <ac:spMkLst>
            <pc:docMk/>
            <pc:sldMk cId="1829808" sldId="4262"/>
            <ac:spMk id="13" creationId="{F3E55947-9BD1-0C4B-FC51-DA3A750D90EE}"/>
          </ac:spMkLst>
        </pc:spChg>
        <pc:spChg chg="add mod">
          <ac:chgData name="Dagnija Burtniece" userId="cd63a1c5-ed5d-436a-b7d8-0c8e80ece4ac" providerId="ADAL" clId="{0E446EA3-9A5A-44B8-B6F7-7DD32E6F4C6F}" dt="2023-12-14T12:11:37.515" v="1254" actId="1076"/>
          <ac:spMkLst>
            <pc:docMk/>
            <pc:sldMk cId="1829808" sldId="4262"/>
            <ac:spMk id="14" creationId="{31B05475-578D-5A88-A045-34A8DF63DC69}"/>
          </ac:spMkLst>
        </pc:spChg>
        <pc:spChg chg="add mod">
          <ac:chgData name="Dagnija Burtniece" userId="cd63a1c5-ed5d-436a-b7d8-0c8e80ece4ac" providerId="ADAL" clId="{0E446EA3-9A5A-44B8-B6F7-7DD32E6F4C6F}" dt="2023-12-19T07:05:34.026" v="4109" actId="14100"/>
          <ac:spMkLst>
            <pc:docMk/>
            <pc:sldMk cId="1829808" sldId="4262"/>
            <ac:spMk id="15" creationId="{03C44F1B-5726-AEA0-2A48-4AE26C1D8566}"/>
          </ac:spMkLst>
        </pc:spChg>
        <pc:spChg chg="add del mod">
          <ac:chgData name="Dagnija Burtniece" userId="cd63a1c5-ed5d-436a-b7d8-0c8e80ece4ac" providerId="ADAL" clId="{0E446EA3-9A5A-44B8-B6F7-7DD32E6F4C6F}" dt="2023-12-18T06:49:56.835" v="2589" actId="478"/>
          <ac:spMkLst>
            <pc:docMk/>
            <pc:sldMk cId="1829808" sldId="4262"/>
            <ac:spMk id="15" creationId="{C74CCA9E-E4FE-5298-A04F-B9F8A86776A6}"/>
          </ac:spMkLst>
        </pc:spChg>
        <pc:spChg chg="mod">
          <ac:chgData name="Dagnija Burtniece" userId="cd63a1c5-ed5d-436a-b7d8-0c8e80ece4ac" providerId="ADAL" clId="{0E446EA3-9A5A-44B8-B6F7-7DD32E6F4C6F}" dt="2023-12-19T07:05:17.570" v="4107" actId="1076"/>
          <ac:spMkLst>
            <pc:docMk/>
            <pc:sldMk cId="1829808" sldId="4262"/>
            <ac:spMk id="17" creationId="{62D80774-B6AA-2D02-3DF8-FE6125366864}"/>
          </ac:spMkLst>
        </pc:spChg>
        <pc:spChg chg="mod">
          <ac:chgData name="Dagnija Burtniece" userId="cd63a1c5-ed5d-436a-b7d8-0c8e80ece4ac" providerId="ADAL" clId="{0E446EA3-9A5A-44B8-B6F7-7DD32E6F4C6F}" dt="2023-12-19T07:05:17.570" v="4107" actId="1076"/>
          <ac:spMkLst>
            <pc:docMk/>
            <pc:sldMk cId="1829808" sldId="4262"/>
            <ac:spMk id="18" creationId="{316D60C8-1D55-D401-80B2-C50ECD1D41DF}"/>
          </ac:spMkLst>
        </pc:spChg>
        <pc:spChg chg="mod">
          <ac:chgData name="Dagnija Burtniece" userId="cd63a1c5-ed5d-436a-b7d8-0c8e80ece4ac" providerId="ADAL" clId="{0E446EA3-9A5A-44B8-B6F7-7DD32E6F4C6F}" dt="2023-12-19T07:05:17.570" v="4107" actId="1076"/>
          <ac:spMkLst>
            <pc:docMk/>
            <pc:sldMk cId="1829808" sldId="4262"/>
            <ac:spMk id="19" creationId="{06E69769-1110-24FE-ABAE-ECE2CE29D5C8}"/>
          </ac:spMkLst>
        </pc:spChg>
        <pc:spChg chg="del">
          <ac:chgData name="Dagnija Burtniece" userId="cd63a1c5-ed5d-436a-b7d8-0c8e80ece4ac" providerId="ADAL" clId="{0E446EA3-9A5A-44B8-B6F7-7DD32E6F4C6F}" dt="2023-12-14T12:08:45.283" v="1222" actId="478"/>
          <ac:spMkLst>
            <pc:docMk/>
            <pc:sldMk cId="1829808" sldId="4262"/>
            <ac:spMk id="19" creationId="{FBB3E0A7-7128-6541-B03D-8EEA84613FB7}"/>
          </ac:spMkLst>
        </pc:spChg>
        <pc:spChg chg="mod">
          <ac:chgData name="Dagnija Burtniece" userId="cd63a1c5-ed5d-436a-b7d8-0c8e80ece4ac" providerId="ADAL" clId="{0E446EA3-9A5A-44B8-B6F7-7DD32E6F4C6F}" dt="2023-12-19T07:05:17.570" v="4107" actId="1076"/>
          <ac:spMkLst>
            <pc:docMk/>
            <pc:sldMk cId="1829808" sldId="4262"/>
            <ac:spMk id="20" creationId="{ACDC83F7-DBD8-8AFE-8CD2-5763BC1B7727}"/>
          </ac:spMkLst>
        </pc:spChg>
        <pc:spChg chg="del">
          <ac:chgData name="Dagnija Burtniece" userId="cd63a1c5-ed5d-436a-b7d8-0c8e80ece4ac" providerId="ADAL" clId="{0E446EA3-9A5A-44B8-B6F7-7DD32E6F4C6F}" dt="2023-12-14T12:08:48.121" v="1223" actId="478"/>
          <ac:spMkLst>
            <pc:docMk/>
            <pc:sldMk cId="1829808" sldId="4262"/>
            <ac:spMk id="21" creationId="{0CE88AC2-F276-AA4B-BB22-6779848D0A61}"/>
          </ac:spMkLst>
        </pc:spChg>
        <pc:spChg chg="add mod">
          <ac:chgData name="Dagnija Burtniece" userId="cd63a1c5-ed5d-436a-b7d8-0c8e80ece4ac" providerId="ADAL" clId="{0E446EA3-9A5A-44B8-B6F7-7DD32E6F4C6F}" dt="2023-12-19T07:05:49.095" v="4113" actId="1076"/>
          <ac:spMkLst>
            <pc:docMk/>
            <pc:sldMk cId="1829808" sldId="4262"/>
            <ac:spMk id="21" creationId="{E0727AE2-96BD-C733-9A25-128841E6EDFB}"/>
          </ac:spMkLst>
        </pc:spChg>
        <pc:spChg chg="add mod">
          <ac:chgData name="Dagnija Burtniece" userId="cd63a1c5-ed5d-436a-b7d8-0c8e80ece4ac" providerId="ADAL" clId="{0E446EA3-9A5A-44B8-B6F7-7DD32E6F4C6F}" dt="2023-12-19T07:05:51.786" v="4114" actId="1076"/>
          <ac:spMkLst>
            <pc:docMk/>
            <pc:sldMk cId="1829808" sldId="4262"/>
            <ac:spMk id="22" creationId="{6A22CA0C-2C01-F635-CD77-A771D51C3AA1}"/>
          </ac:spMkLst>
        </pc:spChg>
        <pc:spChg chg="add mod">
          <ac:chgData name="Dagnija Burtniece" userId="cd63a1c5-ed5d-436a-b7d8-0c8e80ece4ac" providerId="ADAL" clId="{0E446EA3-9A5A-44B8-B6F7-7DD32E6F4C6F}" dt="2023-12-19T07:05:59.406" v="4116" actId="1076"/>
          <ac:spMkLst>
            <pc:docMk/>
            <pc:sldMk cId="1829808" sldId="4262"/>
            <ac:spMk id="23" creationId="{C5410046-C57A-E0E3-76DC-19F7605D63A7}"/>
          </ac:spMkLst>
        </pc:spChg>
        <pc:spChg chg="add mod">
          <ac:chgData name="Dagnija Burtniece" userId="cd63a1c5-ed5d-436a-b7d8-0c8e80ece4ac" providerId="ADAL" clId="{0E446EA3-9A5A-44B8-B6F7-7DD32E6F4C6F}" dt="2023-12-19T07:05:54.607" v="4115" actId="1076"/>
          <ac:spMkLst>
            <pc:docMk/>
            <pc:sldMk cId="1829808" sldId="4262"/>
            <ac:spMk id="24" creationId="{EF5519FF-206C-C770-777E-4349F961C457}"/>
          </ac:spMkLst>
        </pc:spChg>
        <pc:spChg chg="add mod">
          <ac:chgData name="Dagnija Burtniece" userId="cd63a1c5-ed5d-436a-b7d8-0c8e80ece4ac" providerId="ADAL" clId="{0E446EA3-9A5A-44B8-B6F7-7DD32E6F4C6F}" dt="2023-12-19T07:06:11.882" v="4119" actId="1076"/>
          <ac:spMkLst>
            <pc:docMk/>
            <pc:sldMk cId="1829808" sldId="4262"/>
            <ac:spMk id="25" creationId="{B7A80DB8-477B-59EE-ADA4-285CEE96E32A}"/>
          </ac:spMkLst>
        </pc:spChg>
        <pc:spChg chg="add mod">
          <ac:chgData name="Dagnija Burtniece" userId="cd63a1c5-ed5d-436a-b7d8-0c8e80ece4ac" providerId="ADAL" clId="{0E446EA3-9A5A-44B8-B6F7-7DD32E6F4C6F}" dt="2023-12-19T07:06:16.070" v="4120" actId="1076"/>
          <ac:spMkLst>
            <pc:docMk/>
            <pc:sldMk cId="1829808" sldId="4262"/>
            <ac:spMk id="26" creationId="{5F74F642-2967-4FF1-4402-B9B3B72D4DC0}"/>
          </ac:spMkLst>
        </pc:spChg>
        <pc:spChg chg="add del mod">
          <ac:chgData name="Dagnija Burtniece" userId="cd63a1c5-ed5d-436a-b7d8-0c8e80ece4ac" providerId="ADAL" clId="{0E446EA3-9A5A-44B8-B6F7-7DD32E6F4C6F}" dt="2023-12-19T07:05:45.572" v="4112" actId="1076"/>
          <ac:spMkLst>
            <pc:docMk/>
            <pc:sldMk cId="1829808" sldId="4262"/>
            <ac:spMk id="27" creationId="{1A3A78BC-301A-FBF5-F141-3480F13C8565}"/>
          </ac:spMkLst>
        </pc:spChg>
        <pc:spChg chg="add del mod">
          <ac:chgData name="Dagnija Burtniece" userId="cd63a1c5-ed5d-436a-b7d8-0c8e80ece4ac" providerId="ADAL" clId="{0E446EA3-9A5A-44B8-B6F7-7DD32E6F4C6F}" dt="2023-12-19T07:01:42.588" v="4063"/>
          <ac:spMkLst>
            <pc:docMk/>
            <pc:sldMk cId="1829808" sldId="4262"/>
            <ac:spMk id="28" creationId="{0F32FA1E-15DB-A916-B3E0-E0EABDF63133}"/>
          </ac:spMkLst>
        </pc:spChg>
        <pc:spChg chg="mod">
          <ac:chgData name="Dagnija Burtniece" userId="cd63a1c5-ed5d-436a-b7d8-0c8e80ece4ac" providerId="ADAL" clId="{0E446EA3-9A5A-44B8-B6F7-7DD32E6F4C6F}" dt="2023-12-19T06:58:39.475" v="4034" actId="1076"/>
          <ac:spMkLst>
            <pc:docMk/>
            <pc:sldMk cId="1829808" sldId="4262"/>
            <ac:spMk id="29" creationId="{E16F21FE-2B54-B44A-9FF2-BA685841750A}"/>
          </ac:spMkLst>
        </pc:spChg>
        <pc:spChg chg="add del mod">
          <ac:chgData name="Dagnija Burtniece" userId="cd63a1c5-ed5d-436a-b7d8-0c8e80ece4ac" providerId="ADAL" clId="{0E446EA3-9A5A-44B8-B6F7-7DD32E6F4C6F}" dt="2023-12-19T07:01:42.588" v="4063"/>
          <ac:spMkLst>
            <pc:docMk/>
            <pc:sldMk cId="1829808" sldId="4262"/>
            <ac:spMk id="30" creationId="{7847956D-1517-F945-916C-74AFC0B3787D}"/>
          </ac:spMkLst>
        </pc:spChg>
        <pc:spChg chg="del mod">
          <ac:chgData name="Dagnija Burtniece" userId="cd63a1c5-ed5d-436a-b7d8-0c8e80ece4ac" providerId="ADAL" clId="{0E446EA3-9A5A-44B8-B6F7-7DD32E6F4C6F}" dt="2023-12-14T12:09:07.351" v="1229" actId="478"/>
          <ac:spMkLst>
            <pc:docMk/>
            <pc:sldMk cId="1829808" sldId="4262"/>
            <ac:spMk id="32" creationId="{225DBE74-BC36-FE46-9B5C-D129D3BB7A6E}"/>
          </ac:spMkLst>
        </pc:spChg>
        <pc:spChg chg="mod">
          <ac:chgData name="Dagnija Burtniece" userId="cd63a1c5-ed5d-436a-b7d8-0c8e80ece4ac" providerId="ADAL" clId="{0E446EA3-9A5A-44B8-B6F7-7DD32E6F4C6F}" dt="2023-12-19T07:01:41.432" v="4062"/>
          <ac:spMkLst>
            <pc:docMk/>
            <pc:sldMk cId="1829808" sldId="4262"/>
            <ac:spMk id="32" creationId="{39B1200B-FA91-6F37-B4CE-3CC4596C7010}"/>
          </ac:spMkLst>
        </pc:spChg>
        <pc:spChg chg="del mod">
          <ac:chgData name="Dagnija Burtniece" userId="cd63a1c5-ed5d-436a-b7d8-0c8e80ece4ac" providerId="ADAL" clId="{0E446EA3-9A5A-44B8-B6F7-7DD32E6F4C6F}" dt="2023-12-14T12:09:05.998" v="1228" actId="478"/>
          <ac:spMkLst>
            <pc:docMk/>
            <pc:sldMk cId="1829808" sldId="4262"/>
            <ac:spMk id="33" creationId="{BB5BE425-5F0E-E140-AC95-1911A8CB999C}"/>
          </ac:spMkLst>
        </pc:spChg>
        <pc:spChg chg="mod">
          <ac:chgData name="Dagnija Burtniece" userId="cd63a1c5-ed5d-436a-b7d8-0c8e80ece4ac" providerId="ADAL" clId="{0E446EA3-9A5A-44B8-B6F7-7DD32E6F4C6F}" dt="2023-12-19T07:01:41.432" v="4062"/>
          <ac:spMkLst>
            <pc:docMk/>
            <pc:sldMk cId="1829808" sldId="4262"/>
            <ac:spMk id="33" creationId="{C17A4419-1E02-5C09-CF57-153A8E28356B}"/>
          </ac:spMkLst>
        </pc:spChg>
        <pc:spChg chg="mod">
          <ac:chgData name="Dagnija Burtniece" userId="cd63a1c5-ed5d-436a-b7d8-0c8e80ece4ac" providerId="ADAL" clId="{0E446EA3-9A5A-44B8-B6F7-7DD32E6F4C6F}" dt="2023-12-19T07:01:41.432" v="4062"/>
          <ac:spMkLst>
            <pc:docMk/>
            <pc:sldMk cId="1829808" sldId="4262"/>
            <ac:spMk id="34" creationId="{9FFD537C-269B-0D31-E066-2B4FC7DA7E96}"/>
          </ac:spMkLst>
        </pc:spChg>
        <pc:spChg chg="mod">
          <ac:chgData name="Dagnija Burtniece" userId="cd63a1c5-ed5d-436a-b7d8-0c8e80ece4ac" providerId="ADAL" clId="{0E446EA3-9A5A-44B8-B6F7-7DD32E6F4C6F}" dt="2023-12-19T07:01:41.432" v="4062"/>
          <ac:spMkLst>
            <pc:docMk/>
            <pc:sldMk cId="1829808" sldId="4262"/>
            <ac:spMk id="35" creationId="{03D210B3-9908-8237-4F96-DD3C041C7F67}"/>
          </ac:spMkLst>
        </pc:spChg>
        <pc:spChg chg="add del mod">
          <ac:chgData name="Dagnija Burtniece" userId="cd63a1c5-ed5d-436a-b7d8-0c8e80ece4ac" providerId="ADAL" clId="{0E446EA3-9A5A-44B8-B6F7-7DD32E6F4C6F}" dt="2023-12-19T07:01:42.588" v="4063"/>
          <ac:spMkLst>
            <pc:docMk/>
            <pc:sldMk cId="1829808" sldId="4262"/>
            <ac:spMk id="36" creationId="{F9C64817-1AB4-A670-5BBB-B339C98867C8}"/>
          </ac:spMkLst>
        </pc:spChg>
        <pc:spChg chg="add del mod">
          <ac:chgData name="Dagnija Burtniece" userId="cd63a1c5-ed5d-436a-b7d8-0c8e80ece4ac" providerId="ADAL" clId="{0E446EA3-9A5A-44B8-B6F7-7DD32E6F4C6F}" dt="2023-12-19T07:01:42.588" v="4063"/>
          <ac:spMkLst>
            <pc:docMk/>
            <pc:sldMk cId="1829808" sldId="4262"/>
            <ac:spMk id="37" creationId="{2F3B4BED-F12B-02BF-7BF1-B9F4164FAE1C}"/>
          </ac:spMkLst>
        </pc:spChg>
        <pc:spChg chg="mod">
          <ac:chgData name="Dagnija Burtniece" userId="cd63a1c5-ed5d-436a-b7d8-0c8e80ece4ac" providerId="ADAL" clId="{0E446EA3-9A5A-44B8-B6F7-7DD32E6F4C6F}" dt="2023-12-14T12:09:31.279" v="1233" actId="26606"/>
          <ac:spMkLst>
            <pc:docMk/>
            <pc:sldMk cId="1829808" sldId="4262"/>
            <ac:spMk id="38" creationId="{9BB3FF81-0AC7-1D4B-9D20-5519143223F1}"/>
          </ac:spMkLst>
        </pc:spChg>
        <pc:spChg chg="add del mod">
          <ac:chgData name="Dagnija Burtniece" userId="cd63a1c5-ed5d-436a-b7d8-0c8e80ece4ac" providerId="ADAL" clId="{0E446EA3-9A5A-44B8-B6F7-7DD32E6F4C6F}" dt="2023-12-19T07:01:42.588" v="4063"/>
          <ac:spMkLst>
            <pc:docMk/>
            <pc:sldMk cId="1829808" sldId="4262"/>
            <ac:spMk id="39" creationId="{F55C419A-9950-5C0B-C61F-22472C32B22D}"/>
          </ac:spMkLst>
        </pc:spChg>
        <pc:spChg chg="add del mod">
          <ac:chgData name="Dagnija Burtniece" userId="cd63a1c5-ed5d-436a-b7d8-0c8e80ece4ac" providerId="ADAL" clId="{0E446EA3-9A5A-44B8-B6F7-7DD32E6F4C6F}" dt="2023-12-19T07:01:42.588" v="4063"/>
          <ac:spMkLst>
            <pc:docMk/>
            <pc:sldMk cId="1829808" sldId="4262"/>
            <ac:spMk id="40" creationId="{1A525DC4-BCB8-4451-1AAD-248C4FA8BAFD}"/>
          </ac:spMkLst>
        </pc:spChg>
        <pc:spChg chg="add del mod">
          <ac:chgData name="Dagnija Burtniece" userId="cd63a1c5-ed5d-436a-b7d8-0c8e80ece4ac" providerId="ADAL" clId="{0E446EA3-9A5A-44B8-B6F7-7DD32E6F4C6F}" dt="2023-12-19T07:01:42.588" v="4063"/>
          <ac:spMkLst>
            <pc:docMk/>
            <pc:sldMk cId="1829808" sldId="4262"/>
            <ac:spMk id="41" creationId="{0ED33F0B-2C9A-168E-4A39-11326C2D7B20}"/>
          </ac:spMkLst>
        </pc:spChg>
        <pc:spChg chg="add del mod">
          <ac:chgData name="Dagnija Burtniece" userId="cd63a1c5-ed5d-436a-b7d8-0c8e80ece4ac" providerId="ADAL" clId="{0E446EA3-9A5A-44B8-B6F7-7DD32E6F4C6F}" dt="2023-12-19T07:01:42.588" v="4063"/>
          <ac:spMkLst>
            <pc:docMk/>
            <pc:sldMk cId="1829808" sldId="4262"/>
            <ac:spMk id="42" creationId="{E557C85F-D817-BA24-74B5-F01AAF81A5D7}"/>
          </ac:spMkLst>
        </pc:spChg>
        <pc:spChg chg="add del mod">
          <ac:chgData name="Dagnija Burtniece" userId="cd63a1c5-ed5d-436a-b7d8-0c8e80ece4ac" providerId="ADAL" clId="{0E446EA3-9A5A-44B8-B6F7-7DD32E6F4C6F}" dt="2023-12-19T07:01:42.588" v="4063"/>
          <ac:spMkLst>
            <pc:docMk/>
            <pc:sldMk cId="1829808" sldId="4262"/>
            <ac:spMk id="43" creationId="{AF7E7F82-51E0-38AF-68CA-87BF731EFFE4}"/>
          </ac:spMkLst>
        </pc:spChg>
        <pc:spChg chg="add del mod">
          <ac:chgData name="Dagnija Burtniece" userId="cd63a1c5-ed5d-436a-b7d8-0c8e80ece4ac" providerId="ADAL" clId="{0E446EA3-9A5A-44B8-B6F7-7DD32E6F4C6F}" dt="2023-12-19T07:01:46.811" v="4065"/>
          <ac:spMkLst>
            <pc:docMk/>
            <pc:sldMk cId="1829808" sldId="4262"/>
            <ac:spMk id="44" creationId="{0CCAE9B3-19E7-4516-4A85-5D194C47C431}"/>
          </ac:spMkLst>
        </pc:spChg>
        <pc:spChg chg="add del mod">
          <ac:chgData name="Dagnija Burtniece" userId="cd63a1c5-ed5d-436a-b7d8-0c8e80ece4ac" providerId="ADAL" clId="{0E446EA3-9A5A-44B8-B6F7-7DD32E6F4C6F}" dt="2023-12-19T07:01:46.811" v="4065"/>
          <ac:spMkLst>
            <pc:docMk/>
            <pc:sldMk cId="1829808" sldId="4262"/>
            <ac:spMk id="45" creationId="{D9BB31EF-B13D-55B4-862F-FE4DB12A4782}"/>
          </ac:spMkLst>
        </pc:spChg>
        <pc:spChg chg="mod">
          <ac:chgData name="Dagnija Burtniece" userId="cd63a1c5-ed5d-436a-b7d8-0c8e80ece4ac" providerId="ADAL" clId="{0E446EA3-9A5A-44B8-B6F7-7DD32E6F4C6F}" dt="2023-12-19T07:01:44.460" v="4064"/>
          <ac:spMkLst>
            <pc:docMk/>
            <pc:sldMk cId="1829808" sldId="4262"/>
            <ac:spMk id="47" creationId="{BF14017B-D055-39FF-3311-42C9D6B8E03E}"/>
          </ac:spMkLst>
        </pc:spChg>
        <pc:spChg chg="mod">
          <ac:chgData name="Dagnija Burtniece" userId="cd63a1c5-ed5d-436a-b7d8-0c8e80ece4ac" providerId="ADAL" clId="{0E446EA3-9A5A-44B8-B6F7-7DD32E6F4C6F}" dt="2023-12-19T07:01:44.460" v="4064"/>
          <ac:spMkLst>
            <pc:docMk/>
            <pc:sldMk cId="1829808" sldId="4262"/>
            <ac:spMk id="48" creationId="{B36BF0C2-4CA5-5E98-0AC7-6AC4A1FD5F66}"/>
          </ac:spMkLst>
        </pc:spChg>
        <pc:spChg chg="mod">
          <ac:chgData name="Dagnija Burtniece" userId="cd63a1c5-ed5d-436a-b7d8-0c8e80ece4ac" providerId="ADAL" clId="{0E446EA3-9A5A-44B8-B6F7-7DD32E6F4C6F}" dt="2023-12-19T07:01:44.460" v="4064"/>
          <ac:spMkLst>
            <pc:docMk/>
            <pc:sldMk cId="1829808" sldId="4262"/>
            <ac:spMk id="49" creationId="{A6C40E8C-EED5-C7A1-4B18-0A3FC4B5C0F1}"/>
          </ac:spMkLst>
        </pc:spChg>
        <pc:spChg chg="mod">
          <ac:chgData name="Dagnija Burtniece" userId="cd63a1c5-ed5d-436a-b7d8-0c8e80ece4ac" providerId="ADAL" clId="{0E446EA3-9A5A-44B8-B6F7-7DD32E6F4C6F}" dt="2023-12-19T07:01:44.460" v="4064"/>
          <ac:spMkLst>
            <pc:docMk/>
            <pc:sldMk cId="1829808" sldId="4262"/>
            <ac:spMk id="50" creationId="{DB87CB90-741D-2387-F216-BD96F187B618}"/>
          </ac:spMkLst>
        </pc:spChg>
        <pc:spChg chg="add del mod">
          <ac:chgData name="Dagnija Burtniece" userId="cd63a1c5-ed5d-436a-b7d8-0c8e80ece4ac" providerId="ADAL" clId="{0E446EA3-9A5A-44B8-B6F7-7DD32E6F4C6F}" dt="2023-12-19T07:01:46.811" v="4065"/>
          <ac:spMkLst>
            <pc:docMk/>
            <pc:sldMk cId="1829808" sldId="4262"/>
            <ac:spMk id="51" creationId="{74C7AD34-EF68-42BC-5616-5C95FD384942}"/>
          </ac:spMkLst>
        </pc:spChg>
        <pc:spChg chg="add del mod">
          <ac:chgData name="Dagnija Burtniece" userId="cd63a1c5-ed5d-436a-b7d8-0c8e80ece4ac" providerId="ADAL" clId="{0E446EA3-9A5A-44B8-B6F7-7DD32E6F4C6F}" dt="2023-12-19T07:01:46.811" v="4065"/>
          <ac:spMkLst>
            <pc:docMk/>
            <pc:sldMk cId="1829808" sldId="4262"/>
            <ac:spMk id="52" creationId="{4611865D-F732-B783-D62C-B6A422A46F69}"/>
          </ac:spMkLst>
        </pc:spChg>
        <pc:spChg chg="add del mod">
          <ac:chgData name="Dagnija Burtniece" userId="cd63a1c5-ed5d-436a-b7d8-0c8e80ece4ac" providerId="ADAL" clId="{0E446EA3-9A5A-44B8-B6F7-7DD32E6F4C6F}" dt="2023-12-19T07:01:46.811" v="4065"/>
          <ac:spMkLst>
            <pc:docMk/>
            <pc:sldMk cId="1829808" sldId="4262"/>
            <ac:spMk id="53" creationId="{569DFD06-DA95-C5F6-8D8E-A308937A8FF1}"/>
          </ac:spMkLst>
        </pc:spChg>
        <pc:spChg chg="add del mod">
          <ac:chgData name="Dagnija Burtniece" userId="cd63a1c5-ed5d-436a-b7d8-0c8e80ece4ac" providerId="ADAL" clId="{0E446EA3-9A5A-44B8-B6F7-7DD32E6F4C6F}" dt="2023-12-19T07:01:46.811" v="4065"/>
          <ac:spMkLst>
            <pc:docMk/>
            <pc:sldMk cId="1829808" sldId="4262"/>
            <ac:spMk id="54" creationId="{E58DCD0A-2AEA-643E-9B43-5A174AD16C35}"/>
          </ac:spMkLst>
        </pc:spChg>
        <pc:spChg chg="add del mod">
          <ac:chgData name="Dagnija Burtniece" userId="cd63a1c5-ed5d-436a-b7d8-0c8e80ece4ac" providerId="ADAL" clId="{0E446EA3-9A5A-44B8-B6F7-7DD32E6F4C6F}" dt="2023-12-19T07:01:46.811" v="4065"/>
          <ac:spMkLst>
            <pc:docMk/>
            <pc:sldMk cId="1829808" sldId="4262"/>
            <ac:spMk id="55" creationId="{31BECF51-B814-D65F-2559-5DE1B9304267}"/>
          </ac:spMkLst>
        </pc:spChg>
        <pc:spChg chg="add del mod">
          <ac:chgData name="Dagnija Burtniece" userId="cd63a1c5-ed5d-436a-b7d8-0c8e80ece4ac" providerId="ADAL" clId="{0E446EA3-9A5A-44B8-B6F7-7DD32E6F4C6F}" dt="2023-12-19T07:01:46.811" v="4065"/>
          <ac:spMkLst>
            <pc:docMk/>
            <pc:sldMk cId="1829808" sldId="4262"/>
            <ac:spMk id="56" creationId="{172986DF-BB7D-EC4F-91EB-6C2D8A5740B3}"/>
          </ac:spMkLst>
        </pc:spChg>
        <pc:spChg chg="add del mod">
          <ac:chgData name="Dagnija Burtniece" userId="cd63a1c5-ed5d-436a-b7d8-0c8e80ece4ac" providerId="ADAL" clId="{0E446EA3-9A5A-44B8-B6F7-7DD32E6F4C6F}" dt="2023-12-19T07:01:46.811" v="4065"/>
          <ac:spMkLst>
            <pc:docMk/>
            <pc:sldMk cId="1829808" sldId="4262"/>
            <ac:spMk id="57" creationId="{0702FE30-F580-C10D-90D4-05EE2D1BB0EF}"/>
          </ac:spMkLst>
        </pc:spChg>
        <pc:grpChg chg="add mod">
          <ac:chgData name="Dagnija Burtniece" userId="cd63a1c5-ed5d-436a-b7d8-0c8e80ece4ac" providerId="ADAL" clId="{0E446EA3-9A5A-44B8-B6F7-7DD32E6F4C6F}" dt="2023-12-19T07:05:17.570" v="4107" actId="1076"/>
          <ac:grpSpMkLst>
            <pc:docMk/>
            <pc:sldMk cId="1829808" sldId="4262"/>
            <ac:grpSpMk id="16" creationId="{3E943293-0A47-D844-0883-37DCAC084E11}"/>
          </ac:grpSpMkLst>
        </pc:grpChg>
        <pc:grpChg chg="add del mod">
          <ac:chgData name="Dagnija Burtniece" userId="cd63a1c5-ed5d-436a-b7d8-0c8e80ece4ac" providerId="ADAL" clId="{0E446EA3-9A5A-44B8-B6F7-7DD32E6F4C6F}" dt="2023-12-19T07:01:42.588" v="4063"/>
          <ac:grpSpMkLst>
            <pc:docMk/>
            <pc:sldMk cId="1829808" sldId="4262"/>
            <ac:grpSpMk id="31" creationId="{8ABCE63F-4A00-9931-3CAE-19608B252C52}"/>
          </ac:grpSpMkLst>
        </pc:grpChg>
        <pc:grpChg chg="add del">
          <ac:chgData name="Dagnija Burtniece" userId="cd63a1c5-ed5d-436a-b7d8-0c8e80ece4ac" providerId="ADAL" clId="{0E446EA3-9A5A-44B8-B6F7-7DD32E6F4C6F}" dt="2023-12-14T12:09:31.279" v="1233" actId="26606"/>
          <ac:grpSpMkLst>
            <pc:docMk/>
            <pc:sldMk cId="1829808" sldId="4262"/>
            <ac:grpSpMk id="43" creationId="{D920209C-E85B-4D6F-A56F-724F5ADA811C}"/>
          </ac:grpSpMkLst>
        </pc:grpChg>
        <pc:grpChg chg="add del mod">
          <ac:chgData name="Dagnija Burtniece" userId="cd63a1c5-ed5d-436a-b7d8-0c8e80ece4ac" providerId="ADAL" clId="{0E446EA3-9A5A-44B8-B6F7-7DD32E6F4C6F}" dt="2023-12-19T07:01:46.811" v="4065"/>
          <ac:grpSpMkLst>
            <pc:docMk/>
            <pc:sldMk cId="1829808" sldId="4262"/>
            <ac:grpSpMk id="46" creationId="{25FE0CAD-CBD4-36F2-51C3-C7ABFEF0E593}"/>
          </ac:grpSpMkLst>
        </pc:grpChg>
        <pc:picChg chg="add mod ord">
          <ac:chgData name="Dagnija Burtniece" userId="cd63a1c5-ed5d-436a-b7d8-0c8e80ece4ac" providerId="ADAL" clId="{0E446EA3-9A5A-44B8-B6F7-7DD32E6F4C6F}" dt="2023-12-19T08:29:10.810" v="4303" actId="1036"/>
          <ac:picMkLst>
            <pc:docMk/>
            <pc:sldMk cId="1829808" sldId="4262"/>
            <ac:picMk id="2" creationId="{16E672C5-FE27-0890-C09F-F554BE1A7662}"/>
          </ac:picMkLst>
        </pc:picChg>
        <pc:picChg chg="add del mod">
          <ac:chgData name="Dagnija Burtniece" userId="cd63a1c5-ed5d-436a-b7d8-0c8e80ece4ac" providerId="ADAL" clId="{0E446EA3-9A5A-44B8-B6F7-7DD32E6F4C6F}" dt="2023-12-19T06:59:06.820" v="4040" actId="478"/>
          <ac:picMkLst>
            <pc:docMk/>
            <pc:sldMk cId="1829808" sldId="4262"/>
            <ac:picMk id="2" creationId="{83DE4FB1-2A76-3313-9A21-27E73105707F}"/>
          </ac:picMkLst>
        </pc:picChg>
        <pc:picChg chg="mod">
          <ac:chgData name="Dagnija Burtniece" userId="cd63a1c5-ed5d-436a-b7d8-0c8e80ece4ac" providerId="ADAL" clId="{0E446EA3-9A5A-44B8-B6F7-7DD32E6F4C6F}" dt="2023-12-14T12:09:31.279" v="1233" actId="26606"/>
          <ac:picMkLst>
            <pc:docMk/>
            <pc:sldMk cId="1829808" sldId="4262"/>
            <ac:picMk id="3" creationId="{3DA1E77D-D413-7D45-2F47-98331A3FD27D}"/>
          </ac:picMkLst>
        </pc:picChg>
        <pc:picChg chg="add del mod">
          <ac:chgData name="Dagnija Burtniece" userId="cd63a1c5-ed5d-436a-b7d8-0c8e80ece4ac" providerId="ADAL" clId="{0E446EA3-9A5A-44B8-B6F7-7DD32E6F4C6F}" dt="2023-12-19T07:03:43.893" v="4087" actId="478"/>
          <ac:picMkLst>
            <pc:docMk/>
            <pc:sldMk cId="1829808" sldId="4262"/>
            <ac:picMk id="4" creationId="{83ED523B-CF13-AA48-67CE-6DA4BF2D8728}"/>
          </ac:picMkLst>
        </pc:picChg>
        <pc:picChg chg="add del mod">
          <ac:chgData name="Dagnija Burtniece" userId="cd63a1c5-ed5d-436a-b7d8-0c8e80ece4ac" providerId="ADAL" clId="{0E446EA3-9A5A-44B8-B6F7-7DD32E6F4C6F}" dt="2023-12-19T07:03:44.394" v="4088" actId="478"/>
          <ac:picMkLst>
            <pc:docMk/>
            <pc:sldMk cId="1829808" sldId="4262"/>
            <ac:picMk id="5" creationId="{268E40E8-37F4-4D33-1F7C-5CB28539CE79}"/>
          </ac:picMkLst>
        </pc:picChg>
        <pc:picChg chg="mod">
          <ac:chgData name="Dagnija Burtniece" userId="cd63a1c5-ed5d-436a-b7d8-0c8e80ece4ac" providerId="ADAL" clId="{0E446EA3-9A5A-44B8-B6F7-7DD32E6F4C6F}" dt="2023-12-14T12:09:31.279" v="1233" actId="26606"/>
          <ac:picMkLst>
            <pc:docMk/>
            <pc:sldMk cId="1829808" sldId="4262"/>
            <ac:picMk id="7" creationId="{CE1A844D-F89E-F8E3-D717-7CD6739CEB88}"/>
          </ac:picMkLst>
        </pc:picChg>
        <pc:picChg chg="mod">
          <ac:chgData name="Dagnija Burtniece" userId="cd63a1c5-ed5d-436a-b7d8-0c8e80ece4ac" providerId="ADAL" clId="{0E446EA3-9A5A-44B8-B6F7-7DD32E6F4C6F}" dt="2023-12-18T06:50:06.042" v="2590" actId="14100"/>
          <ac:picMkLst>
            <pc:docMk/>
            <pc:sldMk cId="1829808" sldId="4262"/>
            <ac:picMk id="8" creationId="{6AB14216-E239-595E-E87E-B0E4A2D1535B}"/>
          </ac:picMkLst>
        </pc:picChg>
        <pc:picChg chg="add del mod">
          <ac:chgData name="Dagnija Burtniece" userId="cd63a1c5-ed5d-436a-b7d8-0c8e80ece4ac" providerId="ADAL" clId="{0E446EA3-9A5A-44B8-B6F7-7DD32E6F4C6F}" dt="2023-12-19T06:58:12.295" v="4030" actId="478"/>
          <ac:picMkLst>
            <pc:docMk/>
            <pc:sldMk cId="1829808" sldId="4262"/>
            <ac:picMk id="9" creationId="{65E2541B-EE09-6F80-ED0B-69EE223FB4AF}"/>
          </ac:picMkLst>
        </pc:picChg>
        <pc:picChg chg="add del mod">
          <ac:chgData name="Dagnija Burtniece" userId="cd63a1c5-ed5d-436a-b7d8-0c8e80ece4ac" providerId="ADAL" clId="{0E446EA3-9A5A-44B8-B6F7-7DD32E6F4C6F}" dt="2023-12-19T06:59:05.219" v="4038" actId="1076"/>
          <ac:picMkLst>
            <pc:docMk/>
            <pc:sldMk cId="1829808" sldId="4262"/>
            <ac:picMk id="10" creationId="{71C0A3A2-905F-E8B8-E6CE-05EB9B4977FF}"/>
          </ac:picMkLst>
        </pc:picChg>
        <pc:picChg chg="add mod">
          <ac:chgData name="Dagnija Burtniece" userId="cd63a1c5-ed5d-436a-b7d8-0c8e80ece4ac" providerId="ADAL" clId="{0E446EA3-9A5A-44B8-B6F7-7DD32E6F4C6F}" dt="2023-12-18T09:57:55.404" v="3538" actId="1076"/>
          <ac:picMkLst>
            <pc:docMk/>
            <pc:sldMk cId="1829808" sldId="4262"/>
            <ac:picMk id="11" creationId="{0B4589C1-BF73-33BD-8889-1C597E9D2D51}"/>
          </ac:picMkLst>
        </pc:picChg>
        <pc:picChg chg="add del mod ord">
          <ac:chgData name="Dagnija Burtniece" userId="cd63a1c5-ed5d-436a-b7d8-0c8e80ece4ac" providerId="ADAL" clId="{0E446EA3-9A5A-44B8-B6F7-7DD32E6F4C6F}" dt="2023-12-15T10:24:16.046" v="1640"/>
          <ac:picMkLst>
            <pc:docMk/>
            <pc:sldMk cId="1829808" sldId="4262"/>
            <ac:picMk id="11" creationId="{70646F48-3083-59EB-8890-1EE6A1951F3C}"/>
          </ac:picMkLst>
        </pc:picChg>
        <pc:picChg chg="mod">
          <ac:chgData name="Dagnija Burtniece" userId="cd63a1c5-ed5d-436a-b7d8-0c8e80ece4ac" providerId="ADAL" clId="{0E446EA3-9A5A-44B8-B6F7-7DD32E6F4C6F}" dt="2023-12-19T08:28:34.193" v="4298" actId="1076"/>
          <ac:picMkLst>
            <pc:docMk/>
            <pc:sldMk cId="1829808" sldId="4262"/>
            <ac:picMk id="12" creationId="{478F6739-56D5-8378-62AC-CC9548D03B1A}"/>
          </ac:picMkLst>
        </pc:picChg>
        <pc:picChg chg="add del mod ord">
          <ac:chgData name="Dagnija Burtniece" userId="cd63a1c5-ed5d-436a-b7d8-0c8e80ece4ac" providerId="ADAL" clId="{0E446EA3-9A5A-44B8-B6F7-7DD32E6F4C6F}" dt="2023-12-15T10:24:16.046" v="1640"/>
          <ac:picMkLst>
            <pc:docMk/>
            <pc:sldMk cId="1829808" sldId="4262"/>
            <ac:picMk id="13" creationId="{134D86FD-244B-5A7B-349A-26DA88A42EE8}"/>
          </ac:picMkLst>
        </pc:picChg>
        <pc:picChg chg="add del mod">
          <ac:chgData name="Dagnija Burtniece" userId="cd63a1c5-ed5d-436a-b7d8-0c8e80ece4ac" providerId="ADAL" clId="{0E446EA3-9A5A-44B8-B6F7-7DD32E6F4C6F}" dt="2023-12-19T07:02:11.483" v="4072"/>
          <ac:picMkLst>
            <pc:docMk/>
            <pc:sldMk cId="1829808" sldId="4262"/>
            <ac:picMk id="58" creationId="{51AB994E-F38D-7270-C79D-32C511567E0D}"/>
          </ac:picMkLst>
        </pc:picChg>
        <pc:picChg chg="add del mod">
          <ac:chgData name="Dagnija Burtniece" userId="cd63a1c5-ed5d-436a-b7d8-0c8e80ece4ac" providerId="ADAL" clId="{0E446EA3-9A5A-44B8-B6F7-7DD32E6F4C6F}" dt="2023-12-19T07:02:37.776" v="4077" actId="478"/>
          <ac:picMkLst>
            <pc:docMk/>
            <pc:sldMk cId="1829808" sldId="4262"/>
            <ac:picMk id="59" creationId="{213F6796-FF0C-DA8F-E875-AAB369117824}"/>
          </ac:picMkLst>
        </pc:picChg>
        <pc:extLst>
          <p:ext xmlns:p="http://schemas.openxmlformats.org/presentationml/2006/main" uri="{D6D511B9-2390-475A-947B-AFAB55BFBCF1}">
            <pc226:cmChg xmlns:pc226="http://schemas.microsoft.com/office/powerpoint/2022/06/main/command" chg="del mod">
              <pc226:chgData name="Dagnija Burtniece" userId="cd63a1c5-ed5d-436a-b7d8-0c8e80ece4ac" providerId="ADAL" clId="{0E446EA3-9A5A-44B8-B6F7-7DD32E6F4C6F}" dt="2023-12-19T07:00:24.191" v="4057"/>
              <pc2:cmMkLst xmlns:pc2="http://schemas.microsoft.com/office/powerpoint/2019/9/main/command">
                <pc:docMk/>
                <pc:sldMk cId="1829808" sldId="4262"/>
                <pc2:cmMk id="{792B9D15-8AD0-442C-8BFB-559AA7F78CFB}"/>
              </pc2:cmMkLst>
            </pc226:cmChg>
          </p:ext>
        </pc:extLst>
      </pc:sldChg>
      <pc:sldChg chg="addSp delSp modSp add mod modNotesTx">
        <pc:chgData name="Dagnija Burtniece" userId="cd63a1c5-ed5d-436a-b7d8-0c8e80ece4ac" providerId="ADAL" clId="{0E446EA3-9A5A-44B8-B6F7-7DD32E6F4C6F}" dt="2023-12-19T14:29:08.449" v="5510" actId="20577"/>
        <pc:sldMkLst>
          <pc:docMk/>
          <pc:sldMk cId="2098847513" sldId="4263"/>
        </pc:sldMkLst>
        <pc:spChg chg="mod">
          <ac:chgData name="Dagnija Burtniece" userId="cd63a1c5-ed5d-436a-b7d8-0c8e80ece4ac" providerId="ADAL" clId="{0E446EA3-9A5A-44B8-B6F7-7DD32E6F4C6F}" dt="2023-12-18T06:58:43.564" v="2709" actId="1076"/>
          <ac:spMkLst>
            <pc:docMk/>
            <pc:sldMk cId="2098847513" sldId="4263"/>
            <ac:spMk id="3" creationId="{8F6AB268-6414-7340-D863-7A0CB8197EEB}"/>
          </ac:spMkLst>
        </pc:spChg>
        <pc:spChg chg="add mod">
          <ac:chgData name="Dagnija Burtniece" userId="cd63a1c5-ed5d-436a-b7d8-0c8e80ece4ac" providerId="ADAL" clId="{0E446EA3-9A5A-44B8-B6F7-7DD32E6F4C6F}" dt="2023-12-15T10:26:46.688" v="1672" actId="1076"/>
          <ac:spMkLst>
            <pc:docMk/>
            <pc:sldMk cId="2098847513" sldId="4263"/>
            <ac:spMk id="4" creationId="{1D013E1E-69C9-55C0-A431-42E54B57AB87}"/>
          </ac:spMkLst>
        </pc:spChg>
        <pc:spChg chg="mod">
          <ac:chgData name="Dagnija Burtniece" userId="cd63a1c5-ed5d-436a-b7d8-0c8e80ece4ac" providerId="ADAL" clId="{0E446EA3-9A5A-44B8-B6F7-7DD32E6F4C6F}" dt="2023-12-18T06:58:37.861" v="2708" actId="1076"/>
          <ac:spMkLst>
            <pc:docMk/>
            <pc:sldMk cId="2098847513" sldId="4263"/>
            <ac:spMk id="9" creationId="{689287BC-2652-5D5D-44AE-4AEC031F21B8}"/>
          </ac:spMkLst>
        </pc:spChg>
        <pc:spChg chg="add del mod">
          <ac:chgData name="Dagnija Burtniece" userId="cd63a1c5-ed5d-436a-b7d8-0c8e80ece4ac" providerId="ADAL" clId="{0E446EA3-9A5A-44B8-B6F7-7DD32E6F4C6F}" dt="2023-12-18T06:58:33.672" v="2707" actId="1076"/>
          <ac:spMkLst>
            <pc:docMk/>
            <pc:sldMk cId="2098847513" sldId="4263"/>
            <ac:spMk id="10" creationId="{3801EC33-161A-9E2B-6977-558F8C121C42}"/>
          </ac:spMkLst>
        </pc:spChg>
        <pc:spChg chg="mod">
          <ac:chgData name="Dagnija Burtniece" userId="cd63a1c5-ed5d-436a-b7d8-0c8e80ece4ac" providerId="ADAL" clId="{0E446EA3-9A5A-44B8-B6F7-7DD32E6F4C6F}" dt="2023-12-18T06:58:53.776" v="2710" actId="1076"/>
          <ac:spMkLst>
            <pc:docMk/>
            <pc:sldMk cId="2098847513" sldId="4263"/>
            <ac:spMk id="11" creationId="{63E33A3E-8A83-9541-CB50-B32FF6ED0F49}"/>
          </ac:spMkLst>
        </pc:spChg>
        <pc:spChg chg="add mod">
          <ac:chgData name="Dagnija Burtniece" userId="cd63a1c5-ed5d-436a-b7d8-0c8e80ece4ac" providerId="ADAL" clId="{0E446EA3-9A5A-44B8-B6F7-7DD32E6F4C6F}" dt="2023-12-15T10:26:46.688" v="1672" actId="1076"/>
          <ac:spMkLst>
            <pc:docMk/>
            <pc:sldMk cId="2098847513" sldId="4263"/>
            <ac:spMk id="12" creationId="{D04359B1-7E79-F4B1-6D32-A28095B65643}"/>
          </ac:spMkLst>
        </pc:spChg>
        <pc:spChg chg="add mod">
          <ac:chgData name="Dagnija Burtniece" userId="cd63a1c5-ed5d-436a-b7d8-0c8e80ece4ac" providerId="ADAL" clId="{0E446EA3-9A5A-44B8-B6F7-7DD32E6F4C6F}" dt="2023-12-18T06:58:43.564" v="2709" actId="1076"/>
          <ac:spMkLst>
            <pc:docMk/>
            <pc:sldMk cId="2098847513" sldId="4263"/>
            <ac:spMk id="14" creationId="{3A82E1BE-33AF-051F-B1F1-EF87953BBEE9}"/>
          </ac:spMkLst>
        </pc:spChg>
        <pc:spChg chg="add mod ord">
          <ac:chgData name="Dagnija Burtniece" userId="cd63a1c5-ed5d-436a-b7d8-0c8e80ece4ac" providerId="ADAL" clId="{0E446EA3-9A5A-44B8-B6F7-7DD32E6F4C6F}" dt="2023-12-18T06:58:37.861" v="2708" actId="1076"/>
          <ac:spMkLst>
            <pc:docMk/>
            <pc:sldMk cId="2098847513" sldId="4263"/>
            <ac:spMk id="15" creationId="{3D86220E-A72D-AFD6-085C-48626AA8FBA8}"/>
          </ac:spMkLst>
        </pc:spChg>
        <pc:spChg chg="add mod ord">
          <ac:chgData name="Dagnija Burtniece" userId="cd63a1c5-ed5d-436a-b7d8-0c8e80ece4ac" providerId="ADAL" clId="{0E446EA3-9A5A-44B8-B6F7-7DD32E6F4C6F}" dt="2023-12-18T06:58:33.672" v="2707" actId="1076"/>
          <ac:spMkLst>
            <pc:docMk/>
            <pc:sldMk cId="2098847513" sldId="4263"/>
            <ac:spMk id="16" creationId="{719D5D3A-394E-A0BC-97B5-E7DA4B622F89}"/>
          </ac:spMkLst>
        </pc:spChg>
        <pc:spChg chg="add mod">
          <ac:chgData name="Dagnija Burtniece" userId="cd63a1c5-ed5d-436a-b7d8-0c8e80ece4ac" providerId="ADAL" clId="{0E446EA3-9A5A-44B8-B6F7-7DD32E6F4C6F}" dt="2023-12-18T06:58:53.776" v="2710" actId="1076"/>
          <ac:spMkLst>
            <pc:docMk/>
            <pc:sldMk cId="2098847513" sldId="4263"/>
            <ac:spMk id="17" creationId="{AD831AE0-913E-83C3-5517-2E6E4A2A3A28}"/>
          </ac:spMkLst>
        </pc:spChg>
        <pc:picChg chg="del mod">
          <ac:chgData name="Dagnija Burtniece" userId="cd63a1c5-ed5d-436a-b7d8-0c8e80ece4ac" providerId="ADAL" clId="{0E446EA3-9A5A-44B8-B6F7-7DD32E6F4C6F}" dt="2023-12-15T09:08:16.254" v="1504" actId="478"/>
          <ac:picMkLst>
            <pc:docMk/>
            <pc:sldMk cId="2098847513" sldId="4263"/>
            <ac:picMk id="5" creationId="{8BACF580-6837-B3C1-FEB1-ACB3FA658376}"/>
          </ac:picMkLst>
        </pc:picChg>
        <pc:picChg chg="del mod">
          <ac:chgData name="Dagnija Burtniece" userId="cd63a1c5-ed5d-436a-b7d8-0c8e80ece4ac" providerId="ADAL" clId="{0E446EA3-9A5A-44B8-B6F7-7DD32E6F4C6F}" dt="2023-12-15T09:08:43.088" v="1515" actId="478"/>
          <ac:picMkLst>
            <pc:docMk/>
            <pc:sldMk cId="2098847513" sldId="4263"/>
            <ac:picMk id="6" creationId="{F69E8A6C-9139-B407-1EC5-C1AEE4A4C174}"/>
          </ac:picMkLst>
        </pc:picChg>
        <pc:picChg chg="del mod">
          <ac:chgData name="Dagnija Burtniece" userId="cd63a1c5-ed5d-436a-b7d8-0c8e80ece4ac" providerId="ADAL" clId="{0E446EA3-9A5A-44B8-B6F7-7DD32E6F4C6F}" dt="2023-12-15T09:09:14.661" v="1523" actId="478"/>
          <ac:picMkLst>
            <pc:docMk/>
            <pc:sldMk cId="2098847513" sldId="4263"/>
            <ac:picMk id="7" creationId="{85F4A7AA-AE33-F39A-DFFC-3E91F10026E1}"/>
          </ac:picMkLst>
        </pc:picChg>
        <pc:picChg chg="del mod">
          <ac:chgData name="Dagnija Burtniece" userId="cd63a1c5-ed5d-436a-b7d8-0c8e80ece4ac" providerId="ADAL" clId="{0E446EA3-9A5A-44B8-B6F7-7DD32E6F4C6F}" dt="2023-12-15T09:07:44.977" v="1492" actId="478"/>
          <ac:picMkLst>
            <pc:docMk/>
            <pc:sldMk cId="2098847513" sldId="4263"/>
            <ac:picMk id="8" creationId="{312433B7-7453-3817-DD48-E86E0BCF1684}"/>
          </ac:picMkLst>
        </pc:picChg>
        <pc:picChg chg="add mod">
          <ac:chgData name="Dagnija Burtniece" userId="cd63a1c5-ed5d-436a-b7d8-0c8e80ece4ac" providerId="ADAL" clId="{0E446EA3-9A5A-44B8-B6F7-7DD32E6F4C6F}" dt="2023-12-15T10:26:46.688" v="1672" actId="1076"/>
          <ac:picMkLst>
            <pc:docMk/>
            <pc:sldMk cId="2098847513" sldId="4263"/>
            <ac:picMk id="13" creationId="{58DCFBC9-228B-25A7-20F1-4EA7BF4600F0}"/>
          </ac:picMkLst>
        </pc:picChg>
      </pc:sldChg>
      <pc:sldChg chg="addSp delSp modSp add del mod modShow">
        <pc:chgData name="Dagnija Burtniece" userId="cd63a1c5-ed5d-436a-b7d8-0c8e80ece4ac" providerId="ADAL" clId="{0E446EA3-9A5A-44B8-B6F7-7DD32E6F4C6F}" dt="2023-12-18T07:47:33.617" v="3348" actId="2696"/>
        <pc:sldMkLst>
          <pc:docMk/>
          <pc:sldMk cId="2601808028" sldId="4264"/>
        </pc:sldMkLst>
        <pc:spChg chg="del">
          <ac:chgData name="Dagnija Burtniece" userId="cd63a1c5-ed5d-436a-b7d8-0c8e80ece4ac" providerId="ADAL" clId="{0E446EA3-9A5A-44B8-B6F7-7DD32E6F4C6F}" dt="2023-12-15T12:46:54.753" v="1756" actId="478"/>
          <ac:spMkLst>
            <pc:docMk/>
            <pc:sldMk cId="2601808028" sldId="4264"/>
            <ac:spMk id="2" creationId="{50C58614-2776-0C54-E76F-192373C940F9}"/>
          </ac:spMkLst>
        </pc:spChg>
        <pc:spChg chg="del mod">
          <ac:chgData name="Dagnija Burtniece" userId="cd63a1c5-ed5d-436a-b7d8-0c8e80ece4ac" providerId="ADAL" clId="{0E446EA3-9A5A-44B8-B6F7-7DD32E6F4C6F}" dt="2023-12-15T13:06:25.971" v="2021" actId="478"/>
          <ac:spMkLst>
            <pc:docMk/>
            <pc:sldMk cId="2601808028" sldId="4264"/>
            <ac:spMk id="6" creationId="{02AB98CD-2E11-BB8D-4556-BA18DD4E53AB}"/>
          </ac:spMkLst>
        </pc:spChg>
        <pc:spChg chg="add mod">
          <ac:chgData name="Dagnija Burtniece" userId="cd63a1c5-ed5d-436a-b7d8-0c8e80ece4ac" providerId="ADAL" clId="{0E446EA3-9A5A-44B8-B6F7-7DD32E6F4C6F}" dt="2023-12-15T14:40:26.706" v="2434" actId="14100"/>
          <ac:spMkLst>
            <pc:docMk/>
            <pc:sldMk cId="2601808028" sldId="4264"/>
            <ac:spMk id="13" creationId="{C31541B9-D4EA-AE7D-59F2-5FF7C6DBA51F}"/>
          </ac:spMkLst>
        </pc:spChg>
        <pc:spChg chg="mod">
          <ac:chgData name="Dagnija Burtniece" userId="cd63a1c5-ed5d-436a-b7d8-0c8e80ece4ac" providerId="ADAL" clId="{0E446EA3-9A5A-44B8-B6F7-7DD32E6F4C6F}" dt="2023-12-15T13:28:52.833" v="2090" actId="20577"/>
          <ac:spMkLst>
            <pc:docMk/>
            <pc:sldMk cId="2601808028" sldId="4264"/>
            <ac:spMk id="14" creationId="{31B05475-578D-5A88-A045-34A8DF63DC69}"/>
          </ac:spMkLst>
        </pc:spChg>
        <pc:spChg chg="mod topLvl">
          <ac:chgData name="Dagnija Burtniece" userId="cd63a1c5-ed5d-436a-b7d8-0c8e80ece4ac" providerId="ADAL" clId="{0E446EA3-9A5A-44B8-B6F7-7DD32E6F4C6F}" dt="2023-12-15T14:39:13.558" v="2413" actId="1076"/>
          <ac:spMkLst>
            <pc:docMk/>
            <pc:sldMk cId="2601808028" sldId="4264"/>
            <ac:spMk id="15" creationId="{C74CCA9E-E4FE-5298-A04F-B9F8A86776A6}"/>
          </ac:spMkLst>
        </pc:spChg>
        <pc:spChg chg="add mod">
          <ac:chgData name="Dagnija Burtniece" userId="cd63a1c5-ed5d-436a-b7d8-0c8e80ece4ac" providerId="ADAL" clId="{0E446EA3-9A5A-44B8-B6F7-7DD32E6F4C6F}" dt="2023-12-15T14:40:29.238" v="2435" actId="14100"/>
          <ac:spMkLst>
            <pc:docMk/>
            <pc:sldMk cId="2601808028" sldId="4264"/>
            <ac:spMk id="16" creationId="{D3814BE3-EC46-0187-322C-981C78BD4F81}"/>
          </ac:spMkLst>
        </pc:spChg>
        <pc:spChg chg="add mod">
          <ac:chgData name="Dagnija Burtniece" userId="cd63a1c5-ed5d-436a-b7d8-0c8e80ece4ac" providerId="ADAL" clId="{0E446EA3-9A5A-44B8-B6F7-7DD32E6F4C6F}" dt="2023-12-15T12:53:39.364" v="1813" actId="164"/>
          <ac:spMkLst>
            <pc:docMk/>
            <pc:sldMk cId="2601808028" sldId="4264"/>
            <ac:spMk id="17" creationId="{309E7834-A309-1547-9E2D-877CBEEBCD27}"/>
          </ac:spMkLst>
        </pc:spChg>
        <pc:spChg chg="add mod">
          <ac:chgData name="Dagnija Burtniece" userId="cd63a1c5-ed5d-436a-b7d8-0c8e80ece4ac" providerId="ADAL" clId="{0E446EA3-9A5A-44B8-B6F7-7DD32E6F4C6F}" dt="2023-12-15T13:00:01.063" v="1927" actId="2711"/>
          <ac:spMkLst>
            <pc:docMk/>
            <pc:sldMk cId="2601808028" sldId="4264"/>
            <ac:spMk id="18" creationId="{69AB6E38-EE93-CFBC-F05E-D994667FAAF5}"/>
          </ac:spMkLst>
        </pc:spChg>
        <pc:spChg chg="add mod">
          <ac:chgData name="Dagnija Burtniece" userId="cd63a1c5-ed5d-436a-b7d8-0c8e80ece4ac" providerId="ADAL" clId="{0E446EA3-9A5A-44B8-B6F7-7DD32E6F4C6F}" dt="2023-12-15T14:44:09.164" v="2542" actId="1076"/>
          <ac:spMkLst>
            <pc:docMk/>
            <pc:sldMk cId="2601808028" sldId="4264"/>
            <ac:spMk id="20" creationId="{A7650AE3-53DB-A903-C47C-47B7CA5058C4}"/>
          </ac:spMkLst>
        </pc:spChg>
        <pc:spChg chg="add mod">
          <ac:chgData name="Dagnija Burtniece" userId="cd63a1c5-ed5d-436a-b7d8-0c8e80ece4ac" providerId="ADAL" clId="{0E446EA3-9A5A-44B8-B6F7-7DD32E6F4C6F}" dt="2023-12-15T13:01:10.996" v="1947" actId="208"/>
          <ac:spMkLst>
            <pc:docMk/>
            <pc:sldMk cId="2601808028" sldId="4264"/>
            <ac:spMk id="21" creationId="{FAF722BA-DF0B-5D6C-F668-EFEA1394407E}"/>
          </ac:spMkLst>
        </pc:spChg>
        <pc:spChg chg="add mod topLvl">
          <ac:chgData name="Dagnija Burtniece" userId="cd63a1c5-ed5d-436a-b7d8-0c8e80ece4ac" providerId="ADAL" clId="{0E446EA3-9A5A-44B8-B6F7-7DD32E6F4C6F}" dt="2023-12-15T14:39:16.113" v="2414" actId="1076"/>
          <ac:spMkLst>
            <pc:docMk/>
            <pc:sldMk cId="2601808028" sldId="4264"/>
            <ac:spMk id="22" creationId="{1C788486-8A07-AAD0-5F69-3FF5CD5D7BEF}"/>
          </ac:spMkLst>
        </pc:spChg>
        <pc:spChg chg="add mod">
          <ac:chgData name="Dagnija Burtniece" userId="cd63a1c5-ed5d-436a-b7d8-0c8e80ece4ac" providerId="ADAL" clId="{0E446EA3-9A5A-44B8-B6F7-7DD32E6F4C6F}" dt="2023-12-15T14:55:30.759" v="2585" actId="1076"/>
          <ac:spMkLst>
            <pc:docMk/>
            <pc:sldMk cId="2601808028" sldId="4264"/>
            <ac:spMk id="27" creationId="{B855E980-7545-EE7E-7384-18443DFDFE20}"/>
          </ac:spMkLst>
        </pc:spChg>
        <pc:spChg chg="del">
          <ac:chgData name="Dagnija Burtniece" userId="cd63a1c5-ed5d-436a-b7d8-0c8e80ece4ac" providerId="ADAL" clId="{0E446EA3-9A5A-44B8-B6F7-7DD32E6F4C6F}" dt="2023-12-15T12:52:22.436" v="1800" actId="478"/>
          <ac:spMkLst>
            <pc:docMk/>
            <pc:sldMk cId="2601808028" sldId="4264"/>
            <ac:spMk id="29" creationId="{E16F21FE-2B54-B44A-9FF2-BA685841750A}"/>
          </ac:spMkLst>
        </pc:spChg>
        <pc:spChg chg="mod topLvl">
          <ac:chgData name="Dagnija Burtniece" userId="cd63a1c5-ed5d-436a-b7d8-0c8e80ece4ac" providerId="ADAL" clId="{0E446EA3-9A5A-44B8-B6F7-7DD32E6F4C6F}" dt="2023-12-15T14:44:11.854" v="2543" actId="14100"/>
          <ac:spMkLst>
            <pc:docMk/>
            <pc:sldMk cId="2601808028" sldId="4264"/>
            <ac:spMk id="30" creationId="{B6A265CC-B547-EBD8-7E5D-9BB5BDD4BD17}"/>
          </ac:spMkLst>
        </pc:spChg>
        <pc:spChg chg="del mod topLvl">
          <ac:chgData name="Dagnija Burtniece" userId="cd63a1c5-ed5d-436a-b7d8-0c8e80ece4ac" providerId="ADAL" clId="{0E446EA3-9A5A-44B8-B6F7-7DD32E6F4C6F}" dt="2023-12-15T12:59:39.863" v="1921" actId="478"/>
          <ac:spMkLst>
            <pc:docMk/>
            <pc:sldMk cId="2601808028" sldId="4264"/>
            <ac:spMk id="31" creationId="{5307AB34-EA5D-AD80-8CD6-E7024C66B64D}"/>
          </ac:spMkLst>
        </pc:spChg>
        <pc:spChg chg="add mod">
          <ac:chgData name="Dagnija Burtniece" userId="cd63a1c5-ed5d-436a-b7d8-0c8e80ece4ac" providerId="ADAL" clId="{0E446EA3-9A5A-44B8-B6F7-7DD32E6F4C6F}" dt="2023-12-15T13:29:04.512" v="2095" actId="1076"/>
          <ac:spMkLst>
            <pc:docMk/>
            <pc:sldMk cId="2601808028" sldId="4264"/>
            <ac:spMk id="32" creationId="{2445CD34-CFCA-9156-4241-03646FE9F6A8}"/>
          </ac:spMkLst>
        </pc:spChg>
        <pc:spChg chg="add del mod">
          <ac:chgData name="Dagnija Burtniece" userId="cd63a1c5-ed5d-436a-b7d8-0c8e80ece4ac" providerId="ADAL" clId="{0E446EA3-9A5A-44B8-B6F7-7DD32E6F4C6F}" dt="2023-12-15T13:01:38.563" v="1951" actId="478"/>
          <ac:spMkLst>
            <pc:docMk/>
            <pc:sldMk cId="2601808028" sldId="4264"/>
            <ac:spMk id="33" creationId="{C98DE98A-403B-9159-1609-F972CDEBB536}"/>
          </ac:spMkLst>
        </pc:spChg>
        <pc:spChg chg="add mod">
          <ac:chgData name="Dagnija Burtniece" userId="cd63a1c5-ed5d-436a-b7d8-0c8e80ece4ac" providerId="ADAL" clId="{0E446EA3-9A5A-44B8-B6F7-7DD32E6F4C6F}" dt="2023-12-15T14:55:32.763" v="2586" actId="1076"/>
          <ac:spMkLst>
            <pc:docMk/>
            <pc:sldMk cId="2601808028" sldId="4264"/>
            <ac:spMk id="41" creationId="{BC5F7779-38CE-C8D8-A397-10435CA0E11F}"/>
          </ac:spMkLst>
        </pc:spChg>
        <pc:spChg chg="add mod">
          <ac:chgData name="Dagnija Burtniece" userId="cd63a1c5-ed5d-436a-b7d8-0c8e80ece4ac" providerId="ADAL" clId="{0E446EA3-9A5A-44B8-B6F7-7DD32E6F4C6F}" dt="2023-12-15T14:40:07.823" v="2428" actId="1076"/>
          <ac:spMkLst>
            <pc:docMk/>
            <pc:sldMk cId="2601808028" sldId="4264"/>
            <ac:spMk id="43" creationId="{B152D148-DB10-9CD0-7F9A-C79B2E476F26}"/>
          </ac:spMkLst>
        </pc:spChg>
        <pc:spChg chg="add mod">
          <ac:chgData name="Dagnija Burtniece" userId="cd63a1c5-ed5d-436a-b7d8-0c8e80ece4ac" providerId="ADAL" clId="{0E446EA3-9A5A-44B8-B6F7-7DD32E6F4C6F}" dt="2023-12-15T14:40:10.501" v="2429" actId="14100"/>
          <ac:spMkLst>
            <pc:docMk/>
            <pc:sldMk cId="2601808028" sldId="4264"/>
            <ac:spMk id="44" creationId="{E47F7EC8-9390-608E-854D-4E7AA6008A4B}"/>
          </ac:spMkLst>
        </pc:spChg>
        <pc:spChg chg="add mod">
          <ac:chgData name="Dagnija Burtniece" userId="cd63a1c5-ed5d-436a-b7d8-0c8e80ece4ac" providerId="ADAL" clId="{0E446EA3-9A5A-44B8-B6F7-7DD32E6F4C6F}" dt="2023-12-15T14:45:26.741" v="2548" actId="13926"/>
          <ac:spMkLst>
            <pc:docMk/>
            <pc:sldMk cId="2601808028" sldId="4264"/>
            <ac:spMk id="45" creationId="{791CFBAA-F4E2-CF37-5573-775AB8C88AE4}"/>
          </ac:spMkLst>
        </pc:spChg>
        <pc:spChg chg="add mod">
          <ac:chgData name="Dagnija Burtniece" userId="cd63a1c5-ed5d-436a-b7d8-0c8e80ece4ac" providerId="ADAL" clId="{0E446EA3-9A5A-44B8-B6F7-7DD32E6F4C6F}" dt="2023-12-15T14:43:49.791" v="2538" actId="14100"/>
          <ac:spMkLst>
            <pc:docMk/>
            <pc:sldMk cId="2601808028" sldId="4264"/>
            <ac:spMk id="46" creationId="{CE58A162-3811-586F-AFE5-BAB63D838773}"/>
          </ac:spMkLst>
        </pc:spChg>
        <pc:spChg chg="add mod">
          <ac:chgData name="Dagnija Burtniece" userId="cd63a1c5-ed5d-436a-b7d8-0c8e80ece4ac" providerId="ADAL" clId="{0E446EA3-9A5A-44B8-B6F7-7DD32E6F4C6F}" dt="2023-12-15T14:55:39.563" v="2587" actId="1076"/>
          <ac:spMkLst>
            <pc:docMk/>
            <pc:sldMk cId="2601808028" sldId="4264"/>
            <ac:spMk id="48" creationId="{E82D96C0-E899-B070-B288-1DA5BF81F865}"/>
          </ac:spMkLst>
        </pc:spChg>
        <pc:grpChg chg="add mod">
          <ac:chgData name="Dagnija Burtniece" userId="cd63a1c5-ed5d-436a-b7d8-0c8e80ece4ac" providerId="ADAL" clId="{0E446EA3-9A5A-44B8-B6F7-7DD32E6F4C6F}" dt="2023-12-15T14:43:37.142" v="2534" actId="1076"/>
          <ac:grpSpMkLst>
            <pc:docMk/>
            <pc:sldMk cId="2601808028" sldId="4264"/>
            <ac:grpSpMk id="23" creationId="{D2F777D2-4021-93E4-470E-7C1D3A2BC96D}"/>
          </ac:grpSpMkLst>
        </pc:grpChg>
        <pc:grpChg chg="add del mod">
          <ac:chgData name="Dagnija Burtniece" userId="cd63a1c5-ed5d-436a-b7d8-0c8e80ece4ac" providerId="ADAL" clId="{0E446EA3-9A5A-44B8-B6F7-7DD32E6F4C6F}" dt="2023-12-15T13:10:02.681" v="2084" actId="165"/>
          <ac:grpSpMkLst>
            <pc:docMk/>
            <pc:sldMk cId="2601808028" sldId="4264"/>
            <ac:grpSpMk id="24" creationId="{B1B8E4E9-CCED-D2B9-1057-8C2F7B4CC17C}"/>
          </ac:grpSpMkLst>
        </pc:grpChg>
        <pc:grpChg chg="add mod">
          <ac:chgData name="Dagnija Burtniece" userId="cd63a1c5-ed5d-436a-b7d8-0c8e80ece4ac" providerId="ADAL" clId="{0E446EA3-9A5A-44B8-B6F7-7DD32E6F4C6F}" dt="2023-12-15T14:45:31.304" v="2549" actId="1076"/>
          <ac:grpSpMkLst>
            <pc:docMk/>
            <pc:sldMk cId="2601808028" sldId="4264"/>
            <ac:grpSpMk id="25" creationId="{78D63098-9E76-E687-B2EC-EBFDF7762953}"/>
          </ac:grpSpMkLst>
        </pc:grpChg>
        <pc:grpChg chg="add del mod">
          <ac:chgData name="Dagnija Burtniece" userId="cd63a1c5-ed5d-436a-b7d8-0c8e80ece4ac" providerId="ADAL" clId="{0E446EA3-9A5A-44B8-B6F7-7DD32E6F4C6F}" dt="2023-12-15T12:59:39.863" v="1921" actId="478"/>
          <ac:grpSpMkLst>
            <pc:docMk/>
            <pc:sldMk cId="2601808028" sldId="4264"/>
            <ac:grpSpMk id="28" creationId="{02F2077F-14DD-9BF1-DEE3-D0A57E19C7B9}"/>
          </ac:grpSpMkLst>
        </pc:grpChg>
        <pc:picChg chg="del">
          <ac:chgData name="Dagnija Burtniece" userId="cd63a1c5-ed5d-436a-b7d8-0c8e80ece4ac" providerId="ADAL" clId="{0E446EA3-9A5A-44B8-B6F7-7DD32E6F4C6F}" dt="2023-12-15T12:55:17.419" v="1838" actId="478"/>
          <ac:picMkLst>
            <pc:docMk/>
            <pc:sldMk cId="2601808028" sldId="4264"/>
            <ac:picMk id="3" creationId="{3DA1E77D-D413-7D45-2F47-98331A3FD27D}"/>
          </ac:picMkLst>
        </pc:picChg>
        <pc:picChg chg="del">
          <ac:chgData name="Dagnija Burtniece" userId="cd63a1c5-ed5d-436a-b7d8-0c8e80ece4ac" providerId="ADAL" clId="{0E446EA3-9A5A-44B8-B6F7-7DD32E6F4C6F}" dt="2023-12-15T12:55:19.709" v="1839" actId="478"/>
          <ac:picMkLst>
            <pc:docMk/>
            <pc:sldMk cId="2601808028" sldId="4264"/>
            <ac:picMk id="4" creationId="{83ED523B-CF13-AA48-67CE-6DA4BF2D8728}"/>
          </ac:picMkLst>
        </pc:picChg>
        <pc:picChg chg="del">
          <ac:chgData name="Dagnija Burtniece" userId="cd63a1c5-ed5d-436a-b7d8-0c8e80ece4ac" providerId="ADAL" clId="{0E446EA3-9A5A-44B8-B6F7-7DD32E6F4C6F}" dt="2023-12-15T12:55:20.310" v="1840" actId="478"/>
          <ac:picMkLst>
            <pc:docMk/>
            <pc:sldMk cId="2601808028" sldId="4264"/>
            <ac:picMk id="5" creationId="{268E40E8-37F4-4D33-1F7C-5CB28539CE79}"/>
          </ac:picMkLst>
        </pc:picChg>
        <pc:picChg chg="del mod">
          <ac:chgData name="Dagnija Burtniece" userId="cd63a1c5-ed5d-436a-b7d8-0c8e80ece4ac" providerId="ADAL" clId="{0E446EA3-9A5A-44B8-B6F7-7DD32E6F4C6F}" dt="2023-12-15T13:06:23.931" v="2020" actId="478"/>
          <ac:picMkLst>
            <pc:docMk/>
            <pc:sldMk cId="2601808028" sldId="4264"/>
            <ac:picMk id="7" creationId="{CE1A844D-F89E-F8E3-D717-7CD6739CEB88}"/>
          </ac:picMkLst>
        </pc:picChg>
        <pc:picChg chg="del">
          <ac:chgData name="Dagnija Burtniece" userId="cd63a1c5-ed5d-436a-b7d8-0c8e80ece4ac" providerId="ADAL" clId="{0E446EA3-9A5A-44B8-B6F7-7DD32E6F4C6F}" dt="2023-12-15T12:46:08.715" v="1743" actId="478"/>
          <ac:picMkLst>
            <pc:docMk/>
            <pc:sldMk cId="2601808028" sldId="4264"/>
            <ac:picMk id="8" creationId="{6AB14216-E239-595E-E87E-B0E4A2D1535B}"/>
          </ac:picMkLst>
        </pc:picChg>
        <pc:picChg chg="del">
          <ac:chgData name="Dagnija Burtniece" userId="cd63a1c5-ed5d-436a-b7d8-0c8e80ece4ac" providerId="ADAL" clId="{0E446EA3-9A5A-44B8-B6F7-7DD32E6F4C6F}" dt="2023-12-15T12:46:09.833" v="1744" actId="478"/>
          <ac:picMkLst>
            <pc:docMk/>
            <pc:sldMk cId="2601808028" sldId="4264"/>
            <ac:picMk id="9" creationId="{65E2541B-EE09-6F80-ED0B-69EE223FB4AF}"/>
          </ac:picMkLst>
        </pc:picChg>
        <pc:picChg chg="del">
          <ac:chgData name="Dagnija Burtniece" userId="cd63a1c5-ed5d-436a-b7d8-0c8e80ece4ac" providerId="ADAL" clId="{0E446EA3-9A5A-44B8-B6F7-7DD32E6F4C6F}" dt="2023-12-15T12:55:26.980" v="1844" actId="478"/>
          <ac:picMkLst>
            <pc:docMk/>
            <pc:sldMk cId="2601808028" sldId="4264"/>
            <ac:picMk id="10" creationId="{71C0A3A2-905F-E8B8-E6CE-05EB9B4977FF}"/>
          </ac:picMkLst>
        </pc:picChg>
        <pc:picChg chg="del">
          <ac:chgData name="Dagnija Burtniece" userId="cd63a1c5-ed5d-436a-b7d8-0c8e80ece4ac" providerId="ADAL" clId="{0E446EA3-9A5A-44B8-B6F7-7DD32E6F4C6F}" dt="2023-12-15T12:55:21.476" v="1841" actId="478"/>
          <ac:picMkLst>
            <pc:docMk/>
            <pc:sldMk cId="2601808028" sldId="4264"/>
            <ac:picMk id="12" creationId="{478F6739-56D5-8378-62AC-CC9548D03B1A}"/>
          </ac:picMkLst>
        </pc:picChg>
        <pc:picChg chg="add mod">
          <ac:chgData name="Dagnija Burtniece" userId="cd63a1c5-ed5d-436a-b7d8-0c8e80ece4ac" providerId="ADAL" clId="{0E446EA3-9A5A-44B8-B6F7-7DD32E6F4C6F}" dt="2023-12-15T14:40:03.142" v="2426" actId="1076"/>
          <ac:picMkLst>
            <pc:docMk/>
            <pc:sldMk cId="2601808028" sldId="4264"/>
            <ac:picMk id="35" creationId="{58BD8976-D98C-AE32-6076-30CDB7294948}"/>
          </ac:picMkLst>
        </pc:picChg>
        <pc:picChg chg="add mod">
          <ac:chgData name="Dagnija Burtniece" userId="cd63a1c5-ed5d-436a-b7d8-0c8e80ece4ac" providerId="ADAL" clId="{0E446EA3-9A5A-44B8-B6F7-7DD32E6F4C6F}" dt="2023-12-15T14:40:12.106" v="2430" actId="1076"/>
          <ac:picMkLst>
            <pc:docMk/>
            <pc:sldMk cId="2601808028" sldId="4264"/>
            <ac:picMk id="42" creationId="{6B4B4763-54D1-FF85-ED3E-0CB7B18D09E2}"/>
          </ac:picMkLst>
        </pc:picChg>
        <pc:picChg chg="add del">
          <ac:chgData name="Dagnija Burtniece" userId="cd63a1c5-ed5d-436a-b7d8-0c8e80ece4ac" providerId="ADAL" clId="{0E446EA3-9A5A-44B8-B6F7-7DD32E6F4C6F}" dt="2023-12-15T13:04:16.674" v="1982" actId="478"/>
          <ac:picMkLst>
            <pc:docMk/>
            <pc:sldMk cId="2601808028" sldId="4264"/>
            <ac:picMk id="1026" creationId="{2628FD1D-AB7C-A368-CA63-72BC51F2D441}"/>
          </ac:picMkLst>
        </pc:picChg>
        <pc:cxnChg chg="add mod">
          <ac:chgData name="Dagnija Burtniece" userId="cd63a1c5-ed5d-436a-b7d8-0c8e80ece4ac" providerId="ADAL" clId="{0E446EA3-9A5A-44B8-B6F7-7DD32E6F4C6F}" dt="2023-12-15T14:40:35.319" v="2436" actId="1076"/>
          <ac:cxnSpMkLst>
            <pc:docMk/>
            <pc:sldMk cId="2601808028" sldId="4264"/>
            <ac:cxnSpMk id="37" creationId="{1FFDC239-C0FC-80AC-EFDF-9FEFE08C815D}"/>
          </ac:cxnSpMkLst>
        </pc:cxnChg>
        <pc:cxnChg chg="add mod">
          <ac:chgData name="Dagnija Burtniece" userId="cd63a1c5-ed5d-436a-b7d8-0c8e80ece4ac" providerId="ADAL" clId="{0E446EA3-9A5A-44B8-B6F7-7DD32E6F4C6F}" dt="2023-12-15T14:40:35.319" v="2436" actId="1076"/>
          <ac:cxnSpMkLst>
            <pc:docMk/>
            <pc:sldMk cId="2601808028" sldId="4264"/>
            <ac:cxnSpMk id="39" creationId="{974DD53B-EF22-B2AE-1FD2-1D2761B85DAA}"/>
          </ac:cxnSpMkLst>
        </pc:cxnChg>
      </pc:sldChg>
      <pc:sldChg chg="addSp delSp modSp new del">
        <pc:chgData name="Dagnija Burtniece" userId="cd63a1c5-ed5d-436a-b7d8-0c8e80ece4ac" providerId="ADAL" clId="{0E446EA3-9A5A-44B8-B6F7-7DD32E6F4C6F}" dt="2023-12-18T08:01:44.348" v="3370" actId="2696"/>
        <pc:sldMkLst>
          <pc:docMk/>
          <pc:sldMk cId="2906956214" sldId="4264"/>
        </pc:sldMkLst>
        <pc:spChg chg="add mod">
          <ac:chgData name="Dagnija Burtniece" userId="cd63a1c5-ed5d-436a-b7d8-0c8e80ece4ac" providerId="ADAL" clId="{0E446EA3-9A5A-44B8-B6F7-7DD32E6F4C6F}" dt="2023-12-18T08:01:04.525" v="3360"/>
          <ac:spMkLst>
            <pc:docMk/>
            <pc:sldMk cId="2906956214" sldId="4264"/>
            <ac:spMk id="2" creationId="{B32D3D7E-60FA-06AC-6979-5D353FFE5779}"/>
          </ac:spMkLst>
        </pc:spChg>
        <pc:spChg chg="add mod">
          <ac:chgData name="Dagnija Burtniece" userId="cd63a1c5-ed5d-436a-b7d8-0c8e80ece4ac" providerId="ADAL" clId="{0E446EA3-9A5A-44B8-B6F7-7DD32E6F4C6F}" dt="2023-12-18T08:01:11.007" v="3361"/>
          <ac:spMkLst>
            <pc:docMk/>
            <pc:sldMk cId="2906956214" sldId="4264"/>
            <ac:spMk id="3" creationId="{5BE1AAF1-F150-D891-8131-992D5DE3E321}"/>
          </ac:spMkLst>
        </pc:spChg>
        <pc:spChg chg="add mod">
          <ac:chgData name="Dagnija Burtniece" userId="cd63a1c5-ed5d-436a-b7d8-0c8e80ece4ac" providerId="ADAL" clId="{0E446EA3-9A5A-44B8-B6F7-7DD32E6F4C6F}" dt="2023-12-18T08:01:14.984" v="3362"/>
          <ac:spMkLst>
            <pc:docMk/>
            <pc:sldMk cId="2906956214" sldId="4264"/>
            <ac:spMk id="4" creationId="{82CB875D-EA87-8E45-EB96-EC0D5755CF83}"/>
          </ac:spMkLst>
        </pc:spChg>
        <pc:spChg chg="add mod">
          <ac:chgData name="Dagnija Burtniece" userId="cd63a1c5-ed5d-436a-b7d8-0c8e80ece4ac" providerId="ADAL" clId="{0E446EA3-9A5A-44B8-B6F7-7DD32E6F4C6F}" dt="2023-12-18T08:01:18.987" v="3363"/>
          <ac:spMkLst>
            <pc:docMk/>
            <pc:sldMk cId="2906956214" sldId="4264"/>
            <ac:spMk id="5" creationId="{D5D63306-6E6C-BA82-6A54-C286BFC3B2C1}"/>
          </ac:spMkLst>
        </pc:spChg>
        <pc:spChg chg="mod">
          <ac:chgData name="Dagnija Burtniece" userId="cd63a1c5-ed5d-436a-b7d8-0c8e80ece4ac" providerId="ADAL" clId="{0E446EA3-9A5A-44B8-B6F7-7DD32E6F4C6F}" dt="2023-12-18T08:01:26.944" v="3364"/>
          <ac:spMkLst>
            <pc:docMk/>
            <pc:sldMk cId="2906956214" sldId="4264"/>
            <ac:spMk id="7" creationId="{1B71BAAD-790F-B022-0822-B980C0D12C83}"/>
          </ac:spMkLst>
        </pc:spChg>
        <pc:spChg chg="mod">
          <ac:chgData name="Dagnija Burtniece" userId="cd63a1c5-ed5d-436a-b7d8-0c8e80ece4ac" providerId="ADAL" clId="{0E446EA3-9A5A-44B8-B6F7-7DD32E6F4C6F}" dt="2023-12-18T08:01:26.944" v="3364"/>
          <ac:spMkLst>
            <pc:docMk/>
            <pc:sldMk cId="2906956214" sldId="4264"/>
            <ac:spMk id="9" creationId="{CC39F1FF-B9CC-9332-C46B-F3A6D59BECAF}"/>
          </ac:spMkLst>
        </pc:spChg>
        <pc:spChg chg="mod">
          <ac:chgData name="Dagnija Burtniece" userId="cd63a1c5-ed5d-436a-b7d8-0c8e80ece4ac" providerId="ADAL" clId="{0E446EA3-9A5A-44B8-B6F7-7DD32E6F4C6F}" dt="2023-12-18T08:01:26.944" v="3364"/>
          <ac:spMkLst>
            <pc:docMk/>
            <pc:sldMk cId="2906956214" sldId="4264"/>
            <ac:spMk id="12" creationId="{7E34BF6C-5C80-A666-AB66-6F5B58955EDC}"/>
          </ac:spMkLst>
        </pc:spChg>
        <pc:spChg chg="mod">
          <ac:chgData name="Dagnija Burtniece" userId="cd63a1c5-ed5d-436a-b7d8-0c8e80ece4ac" providerId="ADAL" clId="{0E446EA3-9A5A-44B8-B6F7-7DD32E6F4C6F}" dt="2023-12-18T08:01:26.944" v="3364"/>
          <ac:spMkLst>
            <pc:docMk/>
            <pc:sldMk cId="2906956214" sldId="4264"/>
            <ac:spMk id="13" creationId="{D8A72749-C90D-6864-DCD3-FF8981458FFD}"/>
          </ac:spMkLst>
        </pc:spChg>
        <pc:grpChg chg="add del mod">
          <ac:chgData name="Dagnija Burtniece" userId="cd63a1c5-ed5d-436a-b7d8-0c8e80ece4ac" providerId="ADAL" clId="{0E446EA3-9A5A-44B8-B6F7-7DD32E6F4C6F}" dt="2023-12-18T08:01:39.711" v="3369"/>
          <ac:grpSpMkLst>
            <pc:docMk/>
            <pc:sldMk cId="2906956214" sldId="4264"/>
            <ac:grpSpMk id="6" creationId="{8DDA463E-DDAC-2294-7E3B-11A3B122A6D8}"/>
          </ac:grpSpMkLst>
        </pc:grpChg>
        <pc:grpChg chg="mod">
          <ac:chgData name="Dagnija Burtniece" userId="cd63a1c5-ed5d-436a-b7d8-0c8e80ece4ac" providerId="ADAL" clId="{0E446EA3-9A5A-44B8-B6F7-7DD32E6F4C6F}" dt="2023-12-18T08:01:26.944" v="3364"/>
          <ac:grpSpMkLst>
            <pc:docMk/>
            <pc:sldMk cId="2906956214" sldId="4264"/>
            <ac:grpSpMk id="8" creationId="{E40E7597-65FC-91AC-9AED-D4402504DB81}"/>
          </ac:grpSpMkLst>
        </pc:grpChg>
        <pc:grpChg chg="add del mod">
          <ac:chgData name="Dagnija Burtniece" userId="cd63a1c5-ed5d-436a-b7d8-0c8e80ece4ac" providerId="ADAL" clId="{0E446EA3-9A5A-44B8-B6F7-7DD32E6F4C6F}" dt="2023-12-18T08:01:39.711" v="3369"/>
          <ac:grpSpMkLst>
            <pc:docMk/>
            <pc:sldMk cId="2906956214" sldId="4264"/>
            <ac:grpSpMk id="11" creationId="{992AC182-3C7F-5E6D-5A82-1E0D9DA2684F}"/>
          </ac:grpSpMkLst>
        </pc:grpChg>
        <pc:picChg chg="mod">
          <ac:chgData name="Dagnija Burtniece" userId="cd63a1c5-ed5d-436a-b7d8-0c8e80ece4ac" providerId="ADAL" clId="{0E446EA3-9A5A-44B8-B6F7-7DD32E6F4C6F}" dt="2023-12-18T08:01:26.944" v="3364"/>
          <ac:picMkLst>
            <pc:docMk/>
            <pc:sldMk cId="2906956214" sldId="4264"/>
            <ac:picMk id="10" creationId="{2D6F3A6B-C62A-AC02-3EFD-64BCA8F3BF8B}"/>
          </ac:picMkLst>
        </pc:picChg>
      </pc:sldChg>
      <pc:sldChg chg="delSp modSp add mod ord modNotesTx">
        <pc:chgData name="Dagnija Burtniece" userId="cd63a1c5-ed5d-436a-b7d8-0c8e80ece4ac" providerId="ADAL" clId="{0E446EA3-9A5A-44B8-B6F7-7DD32E6F4C6F}" dt="2023-12-20T07:09:50.372" v="6660"/>
        <pc:sldMkLst>
          <pc:docMk/>
          <pc:sldMk cId="3343697916" sldId="4264"/>
        </pc:sldMkLst>
        <pc:spChg chg="del">
          <ac:chgData name="Dagnija Burtniece" userId="cd63a1c5-ed5d-436a-b7d8-0c8e80ece4ac" providerId="ADAL" clId="{0E446EA3-9A5A-44B8-B6F7-7DD32E6F4C6F}" dt="2023-12-18T08:03:25.245" v="3427" actId="478"/>
          <ac:spMkLst>
            <pc:docMk/>
            <pc:sldMk cId="3343697916" sldId="4264"/>
            <ac:spMk id="5" creationId="{BF26016F-55AC-0680-D286-00FD535C59C4}"/>
          </ac:spMkLst>
        </pc:spChg>
        <pc:spChg chg="del">
          <ac:chgData name="Dagnija Burtniece" userId="cd63a1c5-ed5d-436a-b7d8-0c8e80ece4ac" providerId="ADAL" clId="{0E446EA3-9A5A-44B8-B6F7-7DD32E6F4C6F}" dt="2023-12-18T08:03:26.865" v="3428" actId="478"/>
          <ac:spMkLst>
            <pc:docMk/>
            <pc:sldMk cId="3343697916" sldId="4264"/>
            <ac:spMk id="15" creationId="{550C337E-836F-1FB7-56FE-239450E7C2A8}"/>
          </ac:spMkLst>
        </pc:spChg>
        <pc:spChg chg="mod">
          <ac:chgData name="Dagnija Burtniece" userId="cd63a1c5-ed5d-436a-b7d8-0c8e80ece4ac" providerId="ADAL" clId="{0E446EA3-9A5A-44B8-B6F7-7DD32E6F4C6F}" dt="2023-12-18T09:27:01.501" v="3500" actId="20577"/>
          <ac:spMkLst>
            <pc:docMk/>
            <pc:sldMk cId="3343697916" sldId="4264"/>
            <ac:spMk id="17" creationId="{10294B5D-C45D-9A93-8D5D-5C71CF40601F}"/>
          </ac:spMkLst>
        </pc:spChg>
        <pc:spChg chg="mod">
          <ac:chgData name="Dagnija Burtniece" userId="cd63a1c5-ed5d-436a-b7d8-0c8e80ece4ac" providerId="ADAL" clId="{0E446EA3-9A5A-44B8-B6F7-7DD32E6F4C6F}" dt="2023-12-18T08:14:19.158" v="3498" actId="1076"/>
          <ac:spMkLst>
            <pc:docMk/>
            <pc:sldMk cId="3343697916" sldId="4264"/>
            <ac:spMk id="19" creationId="{A2F153FC-A7FC-90EC-5A09-5CE34470CF1B}"/>
          </ac:spMkLst>
        </pc:spChg>
        <pc:spChg chg="mod">
          <ac:chgData name="Dagnija Burtniece" userId="cd63a1c5-ed5d-436a-b7d8-0c8e80ece4ac" providerId="ADAL" clId="{0E446EA3-9A5A-44B8-B6F7-7DD32E6F4C6F}" dt="2023-12-18T12:31:05.916" v="3695" actId="20577"/>
          <ac:spMkLst>
            <pc:docMk/>
            <pc:sldMk cId="3343697916" sldId="4264"/>
            <ac:spMk id="65" creationId="{D0C15280-952D-035E-7E5B-6BFCC93EA961}"/>
          </ac:spMkLst>
        </pc:spChg>
        <pc:grpChg chg="mod">
          <ac:chgData name="Dagnija Burtniece" userId="cd63a1c5-ed5d-436a-b7d8-0c8e80ece4ac" providerId="ADAL" clId="{0E446EA3-9A5A-44B8-B6F7-7DD32E6F4C6F}" dt="2023-12-18T08:07:15.936" v="3481" actId="1076"/>
          <ac:grpSpMkLst>
            <pc:docMk/>
            <pc:sldMk cId="3343697916" sldId="4264"/>
            <ac:grpSpMk id="3" creationId="{CC6DC29C-5EFD-853C-5373-16B7CE95D073}"/>
          </ac:grpSpMkLst>
        </pc:grpChg>
        <pc:picChg chg="mod">
          <ac:chgData name="Dagnija Burtniece" userId="cd63a1c5-ed5d-436a-b7d8-0c8e80ece4ac" providerId="ADAL" clId="{0E446EA3-9A5A-44B8-B6F7-7DD32E6F4C6F}" dt="2023-12-19T06:37:03.471" v="3989" actId="1076"/>
          <ac:picMkLst>
            <pc:docMk/>
            <pc:sldMk cId="3343697916" sldId="4264"/>
            <ac:picMk id="75" creationId="{EA018C9C-4114-9B9E-567E-54B7894776B9}"/>
          </ac:picMkLst>
        </pc:picChg>
      </pc:sldChg>
      <pc:sldChg chg="new del">
        <pc:chgData name="Dagnija Burtniece" userId="cd63a1c5-ed5d-436a-b7d8-0c8e80ece4ac" providerId="ADAL" clId="{0E446EA3-9A5A-44B8-B6F7-7DD32E6F4C6F}" dt="2023-12-18T12:00:29.853" v="3692" actId="680"/>
        <pc:sldMkLst>
          <pc:docMk/>
          <pc:sldMk cId="2336351682" sldId="4265"/>
        </pc:sldMkLst>
      </pc:sldChg>
      <pc:sldChg chg="delSp modSp add del mod modShow">
        <pc:chgData name="Dagnija Burtniece" userId="cd63a1c5-ed5d-436a-b7d8-0c8e80ece4ac" providerId="ADAL" clId="{0E446EA3-9A5A-44B8-B6F7-7DD32E6F4C6F}" dt="2023-12-18T10:20:32.090" v="3683" actId="2696"/>
        <pc:sldMkLst>
          <pc:docMk/>
          <pc:sldMk cId="2881043236" sldId="4265"/>
        </pc:sldMkLst>
        <pc:spChg chg="mod">
          <ac:chgData name="Dagnija Burtniece" userId="cd63a1c5-ed5d-436a-b7d8-0c8e80ece4ac" providerId="ADAL" clId="{0E446EA3-9A5A-44B8-B6F7-7DD32E6F4C6F}" dt="2023-12-18T10:17:15.445" v="3682" actId="14100"/>
          <ac:spMkLst>
            <pc:docMk/>
            <pc:sldMk cId="2881043236" sldId="4265"/>
            <ac:spMk id="5" creationId="{BF26016F-55AC-0680-D286-00FD535C59C4}"/>
          </ac:spMkLst>
        </pc:spChg>
        <pc:spChg chg="del">
          <ac:chgData name="Dagnija Burtniece" userId="cd63a1c5-ed5d-436a-b7d8-0c8e80ece4ac" providerId="ADAL" clId="{0E446EA3-9A5A-44B8-B6F7-7DD32E6F4C6F}" dt="2023-12-18T10:15:52.684" v="3571" actId="478"/>
          <ac:spMkLst>
            <pc:docMk/>
            <pc:sldMk cId="2881043236" sldId="4265"/>
            <ac:spMk id="15" creationId="{550C337E-836F-1FB7-56FE-239450E7C2A8}"/>
          </ac:spMkLst>
        </pc:spChg>
        <pc:spChg chg="del">
          <ac:chgData name="Dagnija Burtniece" userId="cd63a1c5-ed5d-436a-b7d8-0c8e80ece4ac" providerId="ADAL" clId="{0E446EA3-9A5A-44B8-B6F7-7DD32E6F4C6F}" dt="2023-12-18T10:16:00.943" v="3574" actId="478"/>
          <ac:spMkLst>
            <pc:docMk/>
            <pc:sldMk cId="2881043236" sldId="4265"/>
            <ac:spMk id="17" creationId="{10294B5D-C45D-9A93-8D5D-5C71CF40601F}"/>
          </ac:spMkLst>
        </pc:spChg>
        <pc:spChg chg="del">
          <ac:chgData name="Dagnija Burtniece" userId="cd63a1c5-ed5d-436a-b7d8-0c8e80ece4ac" providerId="ADAL" clId="{0E446EA3-9A5A-44B8-B6F7-7DD32E6F4C6F}" dt="2023-12-18T10:16:02.213" v="3575" actId="478"/>
          <ac:spMkLst>
            <pc:docMk/>
            <pc:sldMk cId="2881043236" sldId="4265"/>
            <ac:spMk id="19" creationId="{A2F153FC-A7FC-90EC-5A09-5CE34470CF1B}"/>
          </ac:spMkLst>
        </pc:spChg>
        <pc:spChg chg="mod">
          <ac:chgData name="Dagnija Burtniece" userId="cd63a1c5-ed5d-436a-b7d8-0c8e80ece4ac" providerId="ADAL" clId="{0E446EA3-9A5A-44B8-B6F7-7DD32E6F4C6F}" dt="2023-12-18T10:16:09.363" v="3580" actId="14100"/>
          <ac:spMkLst>
            <pc:docMk/>
            <pc:sldMk cId="2881043236" sldId="4265"/>
            <ac:spMk id="64" creationId="{38DCFE52-10ED-ADE0-0061-874695982988}"/>
          </ac:spMkLst>
        </pc:spChg>
        <pc:spChg chg="del">
          <ac:chgData name="Dagnija Burtniece" userId="cd63a1c5-ed5d-436a-b7d8-0c8e80ece4ac" providerId="ADAL" clId="{0E446EA3-9A5A-44B8-B6F7-7DD32E6F4C6F}" dt="2023-12-18T10:15:59.401" v="3573" actId="478"/>
          <ac:spMkLst>
            <pc:docMk/>
            <pc:sldMk cId="2881043236" sldId="4265"/>
            <ac:spMk id="65" creationId="{D0C15280-952D-035E-7E5B-6BFCC93EA961}"/>
          </ac:spMkLst>
        </pc:spChg>
        <pc:spChg chg="del">
          <ac:chgData name="Dagnija Burtniece" userId="cd63a1c5-ed5d-436a-b7d8-0c8e80ece4ac" providerId="ADAL" clId="{0E446EA3-9A5A-44B8-B6F7-7DD32E6F4C6F}" dt="2023-12-18T10:16:03.706" v="3576" actId="478"/>
          <ac:spMkLst>
            <pc:docMk/>
            <pc:sldMk cId="2881043236" sldId="4265"/>
            <ac:spMk id="72" creationId="{64C59EF6-1DEB-4409-765C-3FEFE26143C8}"/>
          </ac:spMkLst>
        </pc:spChg>
        <pc:grpChg chg="mod">
          <ac:chgData name="Dagnija Burtniece" userId="cd63a1c5-ed5d-436a-b7d8-0c8e80ece4ac" providerId="ADAL" clId="{0E446EA3-9A5A-44B8-B6F7-7DD32E6F4C6F}" dt="2023-12-18T10:15:58.153" v="3572" actId="1076"/>
          <ac:grpSpMkLst>
            <pc:docMk/>
            <pc:sldMk cId="2881043236" sldId="4265"/>
            <ac:grpSpMk id="3" creationId="{CC6DC29C-5EFD-853C-5373-16B7CE95D073}"/>
          </ac:grpSpMkLst>
        </pc:grpChg>
        <pc:grpChg chg="del mod">
          <ac:chgData name="Dagnija Burtniece" userId="cd63a1c5-ed5d-436a-b7d8-0c8e80ece4ac" providerId="ADAL" clId="{0E446EA3-9A5A-44B8-B6F7-7DD32E6F4C6F}" dt="2023-12-18T10:16:06.649" v="3579" actId="478"/>
          <ac:grpSpMkLst>
            <pc:docMk/>
            <pc:sldMk cId="2881043236" sldId="4265"/>
            <ac:grpSpMk id="7" creationId="{3BF06451-645A-153A-29F1-5D14B14417B7}"/>
          </ac:grpSpMkLst>
        </pc:grpChg>
        <pc:grpChg chg="del">
          <ac:chgData name="Dagnija Burtniece" userId="cd63a1c5-ed5d-436a-b7d8-0c8e80ece4ac" providerId="ADAL" clId="{0E446EA3-9A5A-44B8-B6F7-7DD32E6F4C6F}" dt="2023-12-18T10:16:05.299" v="3577" actId="478"/>
          <ac:grpSpMkLst>
            <pc:docMk/>
            <pc:sldMk cId="2881043236" sldId="4265"/>
            <ac:grpSpMk id="12" creationId="{C7394D0A-7F0C-C2EA-9E57-39F4705210B4}"/>
          </ac:grpSpMkLst>
        </pc:grpChg>
      </pc:sldChg>
      <pc:sldChg chg="new del">
        <pc:chgData name="Dagnija Burtniece" userId="cd63a1c5-ed5d-436a-b7d8-0c8e80ece4ac" providerId="ADAL" clId="{0E446EA3-9A5A-44B8-B6F7-7DD32E6F4C6F}" dt="2023-12-19T14:24:18.344" v="5231" actId="680"/>
        <pc:sldMkLst>
          <pc:docMk/>
          <pc:sldMk cId="3216958050" sldId="4265"/>
        </pc:sldMkLst>
      </pc:sldChg>
      <pc:sldChg chg="new del">
        <pc:chgData name="Dagnija Burtniece" userId="cd63a1c5-ed5d-436a-b7d8-0c8e80ece4ac" providerId="ADAL" clId="{0E446EA3-9A5A-44B8-B6F7-7DD32E6F4C6F}" dt="2023-12-18T12:25:39.179" v="3694" actId="680"/>
        <pc:sldMkLst>
          <pc:docMk/>
          <pc:sldMk cId="4125841548" sldId="4265"/>
        </pc:sldMkLst>
      </pc:sldChg>
    </pc:docChg>
  </pc:docChgLst>
  <pc:docChgLst>
    <pc:chgData name="Linda Volšteine" userId="ae8007d1-9672-4a14-a629-2c45b5624e88" providerId="ADAL" clId="{55FA7252-F0A1-43F7-A784-DDD0ECC40BDA}"/>
    <pc:docChg chg="undo redo custSel addSld delSld modSld sldOrd">
      <pc:chgData name="Linda Volšteine" userId="ae8007d1-9672-4a14-a629-2c45b5624e88" providerId="ADAL" clId="{55FA7252-F0A1-43F7-A784-DDD0ECC40BDA}" dt="2023-12-14T10:20:24.401" v="811" actId="20577"/>
      <pc:docMkLst>
        <pc:docMk/>
      </pc:docMkLst>
      <pc:sldChg chg="modSp mod">
        <pc:chgData name="Linda Volšteine" userId="ae8007d1-9672-4a14-a629-2c45b5624e88" providerId="ADAL" clId="{55FA7252-F0A1-43F7-A784-DDD0ECC40BDA}" dt="2023-12-14T09:48:10.664" v="379" actId="14100"/>
        <pc:sldMkLst>
          <pc:docMk/>
          <pc:sldMk cId="117293047" sldId="3306"/>
        </pc:sldMkLst>
        <pc:spChg chg="mod">
          <ac:chgData name="Linda Volšteine" userId="ae8007d1-9672-4a14-a629-2c45b5624e88" providerId="ADAL" clId="{55FA7252-F0A1-43F7-A784-DDD0ECC40BDA}" dt="2023-12-14T09:48:10.664" v="379" actId="14100"/>
          <ac:spMkLst>
            <pc:docMk/>
            <pc:sldMk cId="117293047" sldId="3306"/>
            <ac:spMk id="52" creationId="{35F88417-D287-48EF-E24F-240C0CFFB81D}"/>
          </ac:spMkLst>
        </pc:spChg>
      </pc:sldChg>
      <pc:sldChg chg="delSp modSp del mod">
        <pc:chgData name="Linda Volšteine" userId="ae8007d1-9672-4a14-a629-2c45b5624e88" providerId="ADAL" clId="{55FA7252-F0A1-43F7-A784-DDD0ECC40BDA}" dt="2023-12-14T09:39:06.947" v="341" actId="2696"/>
        <pc:sldMkLst>
          <pc:docMk/>
          <pc:sldMk cId="70927447" sldId="3312"/>
        </pc:sldMkLst>
        <pc:spChg chg="del">
          <ac:chgData name="Linda Volšteine" userId="ae8007d1-9672-4a14-a629-2c45b5624e88" providerId="ADAL" clId="{55FA7252-F0A1-43F7-A784-DDD0ECC40BDA}" dt="2023-12-14T09:30:39.984" v="211" actId="478"/>
          <ac:spMkLst>
            <pc:docMk/>
            <pc:sldMk cId="70927447" sldId="3312"/>
            <ac:spMk id="7" creationId="{A7F6915D-B3C8-B140-A51C-5A005C8AC1B0}"/>
          </ac:spMkLst>
        </pc:spChg>
        <pc:spChg chg="del">
          <ac:chgData name="Linda Volšteine" userId="ae8007d1-9672-4a14-a629-2c45b5624e88" providerId="ADAL" clId="{55FA7252-F0A1-43F7-A784-DDD0ECC40BDA}" dt="2023-12-14T09:30:41.603" v="213" actId="478"/>
          <ac:spMkLst>
            <pc:docMk/>
            <pc:sldMk cId="70927447" sldId="3312"/>
            <ac:spMk id="12" creationId="{42BD00A8-2EA3-AB4B-B644-4EB4E7DEC9D8}"/>
          </ac:spMkLst>
        </pc:spChg>
        <pc:spChg chg="del">
          <ac:chgData name="Linda Volšteine" userId="ae8007d1-9672-4a14-a629-2c45b5624e88" providerId="ADAL" clId="{55FA7252-F0A1-43F7-A784-DDD0ECC40BDA}" dt="2023-12-14T09:30:44.556" v="217" actId="478"/>
          <ac:spMkLst>
            <pc:docMk/>
            <pc:sldMk cId="70927447" sldId="3312"/>
            <ac:spMk id="45" creationId="{EE381992-F964-5547-A4F4-72F491F8207C}"/>
          </ac:spMkLst>
        </pc:spChg>
        <pc:spChg chg="del">
          <ac:chgData name="Linda Volšteine" userId="ae8007d1-9672-4a14-a629-2c45b5624e88" providerId="ADAL" clId="{55FA7252-F0A1-43F7-A784-DDD0ECC40BDA}" dt="2023-12-14T09:30:46.264" v="218" actId="478"/>
          <ac:spMkLst>
            <pc:docMk/>
            <pc:sldMk cId="70927447" sldId="3312"/>
            <ac:spMk id="48" creationId="{A6546BA9-6E1C-9A40-A6E1-885F84DECC61}"/>
          </ac:spMkLst>
        </pc:spChg>
        <pc:spChg chg="del">
          <ac:chgData name="Linda Volšteine" userId="ae8007d1-9672-4a14-a629-2c45b5624e88" providerId="ADAL" clId="{55FA7252-F0A1-43F7-A784-DDD0ECC40BDA}" dt="2023-12-14T09:30:42.320" v="214" actId="478"/>
          <ac:spMkLst>
            <pc:docMk/>
            <pc:sldMk cId="70927447" sldId="3312"/>
            <ac:spMk id="76" creationId="{C359E8F1-4043-6B46-B6AD-74438C642FBE}"/>
          </ac:spMkLst>
        </pc:spChg>
        <pc:spChg chg="del">
          <ac:chgData name="Linda Volšteine" userId="ae8007d1-9672-4a14-a629-2c45b5624e88" providerId="ADAL" clId="{55FA7252-F0A1-43F7-A784-DDD0ECC40BDA}" dt="2023-12-14T09:30:41.102" v="212" actId="478"/>
          <ac:spMkLst>
            <pc:docMk/>
            <pc:sldMk cId="70927447" sldId="3312"/>
            <ac:spMk id="77" creationId="{5C44E5E1-AF73-3045-9025-E13151EFD133}"/>
          </ac:spMkLst>
        </pc:spChg>
        <pc:spChg chg="del">
          <ac:chgData name="Linda Volšteine" userId="ae8007d1-9672-4a14-a629-2c45b5624e88" providerId="ADAL" clId="{55FA7252-F0A1-43F7-A784-DDD0ECC40BDA}" dt="2023-12-14T09:30:43.831" v="216" actId="478"/>
          <ac:spMkLst>
            <pc:docMk/>
            <pc:sldMk cId="70927447" sldId="3312"/>
            <ac:spMk id="78" creationId="{3E9D4A95-3BC6-3841-81CC-AA972E8821D7}"/>
          </ac:spMkLst>
        </pc:spChg>
        <pc:grpChg chg="del">
          <ac:chgData name="Linda Volšteine" userId="ae8007d1-9672-4a14-a629-2c45b5624e88" providerId="ADAL" clId="{55FA7252-F0A1-43F7-A784-DDD0ECC40BDA}" dt="2023-12-14T09:30:42.921" v="215" actId="478"/>
          <ac:grpSpMkLst>
            <pc:docMk/>
            <pc:sldMk cId="70927447" sldId="3312"/>
            <ac:grpSpMk id="13" creationId="{E0DDA4E3-F16B-4359-74C0-CD1A9F80D4B0}"/>
          </ac:grpSpMkLst>
        </pc:grpChg>
        <pc:picChg chg="mod">
          <ac:chgData name="Linda Volšteine" userId="ae8007d1-9672-4a14-a629-2c45b5624e88" providerId="ADAL" clId="{55FA7252-F0A1-43F7-A784-DDD0ECC40BDA}" dt="2023-12-14T09:31:02.434" v="223" actId="1076"/>
          <ac:picMkLst>
            <pc:docMk/>
            <pc:sldMk cId="70927447" sldId="3312"/>
            <ac:picMk id="3" creationId="{1EDA4AE8-9B4F-5C5F-1702-1B4B01EBA24E}"/>
          </ac:picMkLst>
        </pc:picChg>
        <pc:picChg chg="mod">
          <ac:chgData name="Linda Volšteine" userId="ae8007d1-9672-4a14-a629-2c45b5624e88" providerId="ADAL" clId="{55FA7252-F0A1-43F7-A784-DDD0ECC40BDA}" dt="2023-12-14T09:30:48.029" v="219" actId="1076"/>
          <ac:picMkLst>
            <pc:docMk/>
            <pc:sldMk cId="70927447" sldId="3312"/>
            <ac:picMk id="5" creationId="{1540D04F-8402-9DE7-0C0C-AE1B57ABE82C}"/>
          </ac:picMkLst>
        </pc:picChg>
      </pc:sldChg>
      <pc:sldChg chg="modSp mod">
        <pc:chgData name="Linda Volšteine" userId="ae8007d1-9672-4a14-a629-2c45b5624e88" providerId="ADAL" clId="{55FA7252-F0A1-43F7-A784-DDD0ECC40BDA}" dt="2023-12-14T10:20:24.401" v="811" actId="20577"/>
        <pc:sldMkLst>
          <pc:docMk/>
          <pc:sldMk cId="3696132237" sldId="4196"/>
        </pc:sldMkLst>
        <pc:spChg chg="mod">
          <ac:chgData name="Linda Volšteine" userId="ae8007d1-9672-4a14-a629-2c45b5624e88" providerId="ADAL" clId="{55FA7252-F0A1-43F7-A784-DDD0ECC40BDA}" dt="2023-12-14T10:20:24.401" v="811" actId="20577"/>
          <ac:spMkLst>
            <pc:docMk/>
            <pc:sldMk cId="3696132237" sldId="4196"/>
            <ac:spMk id="6" creationId="{B73369A9-AB1D-3C54-6C4C-E6966B5968F5}"/>
          </ac:spMkLst>
        </pc:spChg>
      </pc:sldChg>
      <pc:sldChg chg="modSp mod">
        <pc:chgData name="Linda Volšteine" userId="ae8007d1-9672-4a14-a629-2c45b5624e88" providerId="ADAL" clId="{55FA7252-F0A1-43F7-A784-DDD0ECC40BDA}" dt="2023-12-14T10:16:05.415" v="727" actId="20577"/>
        <pc:sldMkLst>
          <pc:docMk/>
          <pc:sldMk cId="1653696280" sldId="4226"/>
        </pc:sldMkLst>
        <pc:spChg chg="mod">
          <ac:chgData name="Linda Volšteine" userId="ae8007d1-9672-4a14-a629-2c45b5624e88" providerId="ADAL" clId="{55FA7252-F0A1-43F7-A784-DDD0ECC40BDA}" dt="2023-12-14T09:16:23.516" v="2" actId="20577"/>
          <ac:spMkLst>
            <pc:docMk/>
            <pc:sldMk cId="1653696280" sldId="4226"/>
            <ac:spMk id="3" creationId="{52754C2B-E7FB-C21E-B6D4-27E9399761DC}"/>
          </ac:spMkLst>
        </pc:spChg>
        <pc:spChg chg="mod">
          <ac:chgData name="Linda Volšteine" userId="ae8007d1-9672-4a14-a629-2c45b5624e88" providerId="ADAL" clId="{55FA7252-F0A1-43F7-A784-DDD0ECC40BDA}" dt="2023-12-14T10:16:05.415" v="727" actId="20577"/>
          <ac:spMkLst>
            <pc:docMk/>
            <pc:sldMk cId="1653696280" sldId="4226"/>
            <ac:spMk id="33" creationId="{12051A2D-65CB-4167-B794-C429AF866635}"/>
          </ac:spMkLst>
        </pc:spChg>
        <pc:spChg chg="mod">
          <ac:chgData name="Linda Volšteine" userId="ae8007d1-9672-4a14-a629-2c45b5624e88" providerId="ADAL" clId="{55FA7252-F0A1-43F7-A784-DDD0ECC40BDA}" dt="2023-12-14T09:22:24.130" v="92" actId="20577"/>
          <ac:spMkLst>
            <pc:docMk/>
            <pc:sldMk cId="1653696280" sldId="4226"/>
            <ac:spMk id="52" creationId="{ABE8B3B1-3140-51EA-7B4A-42A2599D071C}"/>
          </ac:spMkLst>
        </pc:spChg>
      </pc:sldChg>
      <pc:sldChg chg="modSp mod">
        <pc:chgData name="Linda Volšteine" userId="ae8007d1-9672-4a14-a629-2c45b5624e88" providerId="ADAL" clId="{55FA7252-F0A1-43F7-A784-DDD0ECC40BDA}" dt="2023-12-14T09:45:08.383" v="360" actId="20577"/>
        <pc:sldMkLst>
          <pc:docMk/>
          <pc:sldMk cId="3384936855" sldId="4230"/>
        </pc:sldMkLst>
        <pc:spChg chg="mod">
          <ac:chgData name="Linda Volšteine" userId="ae8007d1-9672-4a14-a629-2c45b5624e88" providerId="ADAL" clId="{55FA7252-F0A1-43F7-A784-DDD0ECC40BDA}" dt="2023-12-14T09:45:08.383" v="360" actId="20577"/>
          <ac:spMkLst>
            <pc:docMk/>
            <pc:sldMk cId="3384936855" sldId="4230"/>
            <ac:spMk id="2" creationId="{5DBD3D29-E4C8-3B55-CA9A-0BE182100B56}"/>
          </ac:spMkLst>
        </pc:spChg>
        <pc:spChg chg="mod">
          <ac:chgData name="Linda Volšteine" userId="ae8007d1-9672-4a14-a629-2c45b5624e88" providerId="ADAL" clId="{55FA7252-F0A1-43F7-A784-DDD0ECC40BDA}" dt="2023-12-14T09:40:26.298" v="343" actId="947"/>
          <ac:spMkLst>
            <pc:docMk/>
            <pc:sldMk cId="3384936855" sldId="4230"/>
            <ac:spMk id="33" creationId="{BB5BE425-5F0E-E140-AC95-1911A8CB999C}"/>
          </ac:spMkLst>
        </pc:spChg>
      </pc:sldChg>
      <pc:sldChg chg="addSp delSp del mod">
        <pc:chgData name="Linda Volšteine" userId="ae8007d1-9672-4a14-a629-2c45b5624e88" providerId="ADAL" clId="{55FA7252-F0A1-43F7-A784-DDD0ECC40BDA}" dt="2023-12-14T10:07:50.191" v="627" actId="2696"/>
        <pc:sldMkLst>
          <pc:docMk/>
          <pc:sldMk cId="2526107383" sldId="4245"/>
        </pc:sldMkLst>
        <pc:spChg chg="add del">
          <ac:chgData name="Linda Volšteine" userId="ae8007d1-9672-4a14-a629-2c45b5624e88" providerId="ADAL" clId="{55FA7252-F0A1-43F7-A784-DDD0ECC40BDA}" dt="2023-12-14T09:45:02.733" v="356" actId="478"/>
          <ac:spMkLst>
            <pc:docMk/>
            <pc:sldMk cId="2526107383" sldId="4245"/>
            <ac:spMk id="65" creationId="{D0C15280-952D-035E-7E5B-6BFCC93EA961}"/>
          </ac:spMkLst>
        </pc:spChg>
        <pc:spChg chg="add del">
          <ac:chgData name="Linda Volšteine" userId="ae8007d1-9672-4a14-a629-2c45b5624e88" providerId="ADAL" clId="{55FA7252-F0A1-43F7-A784-DDD0ECC40BDA}" dt="2023-12-14T09:45:03.297" v="357" actId="478"/>
          <ac:spMkLst>
            <pc:docMk/>
            <pc:sldMk cId="2526107383" sldId="4245"/>
            <ac:spMk id="66" creationId="{12537452-CBA5-6ABD-D200-8DEA9B7C53ED}"/>
          </ac:spMkLst>
        </pc:spChg>
        <pc:spChg chg="add del">
          <ac:chgData name="Linda Volšteine" userId="ae8007d1-9672-4a14-a629-2c45b5624e88" providerId="ADAL" clId="{55FA7252-F0A1-43F7-A784-DDD0ECC40BDA}" dt="2023-12-14T09:45:03.783" v="358" actId="478"/>
          <ac:spMkLst>
            <pc:docMk/>
            <pc:sldMk cId="2526107383" sldId="4245"/>
            <ac:spMk id="72" creationId="{64C59EF6-1DEB-4409-765C-3FEFE26143C8}"/>
          </ac:spMkLst>
        </pc:spChg>
      </pc:sldChg>
      <pc:sldChg chg="addSp delSp modSp del mod">
        <pc:chgData name="Linda Volšteine" userId="ae8007d1-9672-4a14-a629-2c45b5624e88" providerId="ADAL" clId="{55FA7252-F0A1-43F7-A784-DDD0ECC40BDA}" dt="2023-12-14T10:07:47.528" v="626" actId="2696"/>
        <pc:sldMkLst>
          <pc:docMk/>
          <pc:sldMk cId="1026188603" sldId="4248"/>
        </pc:sldMkLst>
        <pc:spChg chg="add del">
          <ac:chgData name="Linda Volšteine" userId="ae8007d1-9672-4a14-a629-2c45b5624e88" providerId="ADAL" clId="{55FA7252-F0A1-43F7-A784-DDD0ECC40BDA}" dt="2023-12-14T09:45:02.232" v="355" actId="478"/>
          <ac:spMkLst>
            <pc:docMk/>
            <pc:sldMk cId="1026188603" sldId="4248"/>
            <ac:spMk id="6" creationId="{F52B96FA-3DBF-5CFD-F9F6-013C6AB695B2}"/>
          </ac:spMkLst>
        </pc:spChg>
        <pc:spChg chg="add del mod">
          <ac:chgData name="Linda Volšteine" userId="ae8007d1-9672-4a14-a629-2c45b5624e88" providerId="ADAL" clId="{55FA7252-F0A1-43F7-A784-DDD0ECC40BDA}" dt="2023-12-14T09:45:01.831" v="354" actId="6549"/>
          <ac:spMkLst>
            <pc:docMk/>
            <pc:sldMk cId="1026188603" sldId="4248"/>
            <ac:spMk id="7" creationId="{C18249D8-EB4A-9882-B374-00B0708D5AC9}"/>
          </ac:spMkLst>
        </pc:spChg>
        <pc:spChg chg="add del">
          <ac:chgData name="Linda Volšteine" userId="ae8007d1-9672-4a14-a629-2c45b5624e88" providerId="ADAL" clId="{55FA7252-F0A1-43F7-A784-DDD0ECC40BDA}" dt="2023-12-14T09:45:00.528" v="352" actId="478"/>
          <ac:spMkLst>
            <pc:docMk/>
            <pc:sldMk cId="1026188603" sldId="4248"/>
            <ac:spMk id="33" creationId="{0C2990B8-CF97-C846-29F2-C6030D503221}"/>
          </ac:spMkLst>
        </pc:spChg>
      </pc:sldChg>
      <pc:sldChg chg="addSp delSp modSp mod">
        <pc:chgData name="Linda Volšteine" userId="ae8007d1-9672-4a14-a629-2c45b5624e88" providerId="ADAL" clId="{55FA7252-F0A1-43F7-A784-DDD0ECC40BDA}" dt="2023-12-14T10:18:31.190" v="769" actId="14100"/>
        <pc:sldMkLst>
          <pc:docMk/>
          <pc:sldMk cId="3890314291" sldId="4253"/>
        </pc:sldMkLst>
        <pc:spChg chg="del mod">
          <ac:chgData name="Linda Volšteine" userId="ae8007d1-9672-4a14-a629-2c45b5624e88" providerId="ADAL" clId="{55FA7252-F0A1-43F7-A784-DDD0ECC40BDA}" dt="2023-12-14T09:23:47.162" v="97" actId="478"/>
          <ac:spMkLst>
            <pc:docMk/>
            <pc:sldMk cId="3890314291" sldId="4253"/>
            <ac:spMk id="2" creationId="{B232D8CB-5102-D073-8308-55A4D12FB852}"/>
          </ac:spMkLst>
        </pc:spChg>
        <pc:spChg chg="del">
          <ac:chgData name="Linda Volšteine" userId="ae8007d1-9672-4a14-a629-2c45b5624e88" providerId="ADAL" clId="{55FA7252-F0A1-43F7-A784-DDD0ECC40BDA}" dt="2023-12-14T09:23:50.107" v="99" actId="478"/>
          <ac:spMkLst>
            <pc:docMk/>
            <pc:sldMk cId="3890314291" sldId="4253"/>
            <ac:spMk id="3" creationId="{30A4F11C-6028-8EF0-41D6-341BDCE11376}"/>
          </ac:spMkLst>
        </pc:spChg>
        <pc:spChg chg="mod">
          <ac:chgData name="Linda Volšteine" userId="ae8007d1-9672-4a14-a629-2c45b5624e88" providerId="ADAL" clId="{55FA7252-F0A1-43F7-A784-DDD0ECC40BDA}" dt="2023-12-14T10:16:43.870" v="734" actId="1076"/>
          <ac:spMkLst>
            <pc:docMk/>
            <pc:sldMk cId="3890314291" sldId="4253"/>
            <ac:spMk id="4" creationId="{363C40DA-A5B3-3A55-7339-F01D7CBDB8F2}"/>
          </ac:spMkLst>
        </pc:spChg>
        <pc:spChg chg="del mod">
          <ac:chgData name="Linda Volšteine" userId="ae8007d1-9672-4a14-a629-2c45b5624e88" providerId="ADAL" clId="{55FA7252-F0A1-43F7-A784-DDD0ECC40BDA}" dt="2023-12-14T09:23:44.168" v="94" actId="478"/>
          <ac:spMkLst>
            <pc:docMk/>
            <pc:sldMk cId="3890314291" sldId="4253"/>
            <ac:spMk id="5" creationId="{6F275EDF-0F94-1D7B-FA27-9AFA9C803FC9}"/>
          </ac:spMkLst>
        </pc:spChg>
        <pc:spChg chg="add del mod">
          <ac:chgData name="Linda Volšteine" userId="ae8007d1-9672-4a14-a629-2c45b5624e88" providerId="ADAL" clId="{55FA7252-F0A1-43F7-A784-DDD0ECC40BDA}" dt="2023-12-14T09:24:07.024" v="103"/>
          <ac:spMkLst>
            <pc:docMk/>
            <pc:sldMk cId="3890314291" sldId="4253"/>
            <ac:spMk id="6" creationId="{5BAA97B4-AD75-2156-65FA-4E610498C22F}"/>
          </ac:spMkLst>
        </pc:spChg>
        <pc:spChg chg="mod">
          <ac:chgData name="Linda Volšteine" userId="ae8007d1-9672-4a14-a629-2c45b5624e88" providerId="ADAL" clId="{55FA7252-F0A1-43F7-A784-DDD0ECC40BDA}" dt="2023-12-14T10:18:28.716" v="768" actId="14100"/>
          <ac:spMkLst>
            <pc:docMk/>
            <pc:sldMk cId="3890314291" sldId="4253"/>
            <ac:spMk id="7" creationId="{6170A94D-4355-4937-827A-17143ACD2666}"/>
          </ac:spMkLst>
        </pc:spChg>
        <pc:spChg chg="add mod">
          <ac:chgData name="Linda Volšteine" userId="ae8007d1-9672-4a14-a629-2c45b5624e88" providerId="ADAL" clId="{55FA7252-F0A1-43F7-A784-DDD0ECC40BDA}" dt="2023-12-14T10:17:41.089" v="744" actId="1076"/>
          <ac:spMkLst>
            <pc:docMk/>
            <pc:sldMk cId="3890314291" sldId="4253"/>
            <ac:spMk id="8" creationId="{0ED1928C-F970-B656-CB1A-099229D7864A}"/>
          </ac:spMkLst>
        </pc:spChg>
        <pc:spChg chg="del">
          <ac:chgData name="Linda Volšteine" userId="ae8007d1-9672-4a14-a629-2c45b5624e88" providerId="ADAL" clId="{55FA7252-F0A1-43F7-A784-DDD0ECC40BDA}" dt="2023-12-14T09:23:45.511" v="95" actId="478"/>
          <ac:spMkLst>
            <pc:docMk/>
            <pc:sldMk cId="3890314291" sldId="4253"/>
            <ac:spMk id="13" creationId="{8CB58944-C6F5-3846-ACB9-70A0CD891EE4}"/>
          </ac:spMkLst>
        </pc:spChg>
        <pc:spChg chg="del">
          <ac:chgData name="Linda Volšteine" userId="ae8007d1-9672-4a14-a629-2c45b5624e88" providerId="ADAL" clId="{55FA7252-F0A1-43F7-A784-DDD0ECC40BDA}" dt="2023-12-14T09:23:48.772" v="98" actId="478"/>
          <ac:spMkLst>
            <pc:docMk/>
            <pc:sldMk cId="3890314291" sldId="4253"/>
            <ac:spMk id="14" creationId="{385CF1AA-0D2A-AC46-87AD-C120CF926F30}"/>
          </ac:spMkLst>
        </pc:spChg>
        <pc:spChg chg="mod">
          <ac:chgData name="Linda Volšteine" userId="ae8007d1-9672-4a14-a629-2c45b5624e88" providerId="ADAL" clId="{55FA7252-F0A1-43F7-A784-DDD0ECC40BDA}" dt="2023-12-14T10:17:55.312" v="764" actId="20577"/>
          <ac:spMkLst>
            <pc:docMk/>
            <pc:sldMk cId="3890314291" sldId="4253"/>
            <ac:spMk id="18" creationId="{B0DBB530-C078-05F9-C537-0B19E5515593}"/>
          </ac:spMkLst>
        </pc:spChg>
        <pc:spChg chg="mod">
          <ac:chgData name="Linda Volšteine" userId="ae8007d1-9672-4a14-a629-2c45b5624e88" providerId="ADAL" clId="{55FA7252-F0A1-43F7-A784-DDD0ECC40BDA}" dt="2023-12-14T10:18:31.190" v="769" actId="14100"/>
          <ac:spMkLst>
            <pc:docMk/>
            <pc:sldMk cId="3890314291" sldId="4253"/>
            <ac:spMk id="29" creationId="{88EDFC47-951C-583E-C7FA-5E357E7057F5}"/>
          </ac:spMkLst>
        </pc:spChg>
        <pc:spChg chg="mod">
          <ac:chgData name="Linda Volšteine" userId="ae8007d1-9672-4a14-a629-2c45b5624e88" providerId="ADAL" clId="{55FA7252-F0A1-43F7-A784-DDD0ECC40BDA}" dt="2023-12-14T09:29:17.952" v="191" actId="1076"/>
          <ac:spMkLst>
            <pc:docMk/>
            <pc:sldMk cId="3890314291" sldId="4253"/>
            <ac:spMk id="30" creationId="{6B0EADE5-0DC2-BEBD-B856-AA84C866062D}"/>
          </ac:spMkLst>
        </pc:spChg>
        <pc:picChg chg="add mod">
          <ac:chgData name="Linda Volšteine" userId="ae8007d1-9672-4a14-a629-2c45b5624e88" providerId="ADAL" clId="{55FA7252-F0A1-43F7-A784-DDD0ECC40BDA}" dt="2023-12-14T09:29:12.741" v="190" actId="1076"/>
          <ac:picMkLst>
            <pc:docMk/>
            <pc:sldMk cId="3890314291" sldId="4253"/>
            <ac:picMk id="9" creationId="{EED08696-C376-3A2B-C6BB-AA4218F478EA}"/>
          </ac:picMkLst>
        </pc:picChg>
        <pc:picChg chg="add mod">
          <ac:chgData name="Linda Volšteine" userId="ae8007d1-9672-4a14-a629-2c45b5624e88" providerId="ADAL" clId="{55FA7252-F0A1-43F7-A784-DDD0ECC40BDA}" dt="2023-12-14T09:29:28.356" v="193" actId="1076"/>
          <ac:picMkLst>
            <pc:docMk/>
            <pc:sldMk cId="3890314291" sldId="4253"/>
            <ac:picMk id="10" creationId="{9751C357-72D4-41E3-EFFF-5810F9B69CD4}"/>
          </ac:picMkLst>
        </pc:picChg>
        <pc:picChg chg="add mod">
          <ac:chgData name="Linda Volšteine" userId="ae8007d1-9672-4a14-a629-2c45b5624e88" providerId="ADAL" clId="{55FA7252-F0A1-43F7-A784-DDD0ECC40BDA}" dt="2023-12-14T09:30:12.988" v="203" actId="1076"/>
          <ac:picMkLst>
            <pc:docMk/>
            <pc:sldMk cId="3890314291" sldId="4253"/>
            <ac:picMk id="11" creationId="{99189400-D365-838C-68C4-6C283E1206AF}"/>
          </ac:picMkLst>
        </pc:picChg>
        <pc:picChg chg="add mod">
          <ac:chgData name="Linda Volšteine" userId="ae8007d1-9672-4a14-a629-2c45b5624e88" providerId="ADAL" clId="{55FA7252-F0A1-43F7-A784-DDD0ECC40BDA}" dt="2023-12-14T09:29:45.697" v="197" actId="1076"/>
          <ac:picMkLst>
            <pc:docMk/>
            <pc:sldMk cId="3890314291" sldId="4253"/>
            <ac:picMk id="12" creationId="{07FF2A42-11B7-5A7A-3CB6-046993BA22AA}"/>
          </ac:picMkLst>
        </pc:picChg>
        <pc:picChg chg="add mod">
          <ac:chgData name="Linda Volšteine" userId="ae8007d1-9672-4a14-a629-2c45b5624e88" providerId="ADAL" clId="{55FA7252-F0A1-43F7-A784-DDD0ECC40BDA}" dt="2023-12-14T09:29:56.094" v="199" actId="1076"/>
          <ac:picMkLst>
            <pc:docMk/>
            <pc:sldMk cId="3890314291" sldId="4253"/>
            <ac:picMk id="15" creationId="{66135E61-75AA-9139-694E-850529379517}"/>
          </ac:picMkLst>
        </pc:picChg>
        <pc:picChg chg="add mod">
          <ac:chgData name="Linda Volšteine" userId="ae8007d1-9672-4a14-a629-2c45b5624e88" providerId="ADAL" clId="{55FA7252-F0A1-43F7-A784-DDD0ECC40BDA}" dt="2023-12-14T09:30:07.391" v="201" actId="1076"/>
          <ac:picMkLst>
            <pc:docMk/>
            <pc:sldMk cId="3890314291" sldId="4253"/>
            <ac:picMk id="16" creationId="{26F66F94-8C7D-7A20-8BE1-6873CE390007}"/>
          </ac:picMkLst>
        </pc:picChg>
        <pc:picChg chg="add mod">
          <ac:chgData name="Linda Volšteine" userId="ae8007d1-9672-4a14-a629-2c45b5624e88" providerId="ADAL" clId="{55FA7252-F0A1-43F7-A784-DDD0ECC40BDA}" dt="2023-12-14T09:30:23.313" v="207" actId="1076"/>
          <ac:picMkLst>
            <pc:docMk/>
            <pc:sldMk cId="3890314291" sldId="4253"/>
            <ac:picMk id="17" creationId="{E5E25DEE-0B48-DE3B-9239-C0ED2D5D789C}"/>
          </ac:picMkLst>
        </pc:picChg>
        <pc:picChg chg="mod">
          <ac:chgData name="Linda Volšteine" userId="ae8007d1-9672-4a14-a629-2c45b5624e88" providerId="ADAL" clId="{55FA7252-F0A1-43F7-A784-DDD0ECC40BDA}" dt="2023-12-14T10:17:59.226" v="765" actId="1076"/>
          <ac:picMkLst>
            <pc:docMk/>
            <pc:sldMk cId="3890314291" sldId="4253"/>
            <ac:picMk id="19" creationId="{4CD5BEE2-80D9-02F8-74A0-313107E24633}"/>
          </ac:picMkLst>
        </pc:picChg>
        <pc:picChg chg="add mod">
          <ac:chgData name="Linda Volšteine" userId="ae8007d1-9672-4a14-a629-2c45b5624e88" providerId="ADAL" clId="{55FA7252-F0A1-43F7-A784-DDD0ECC40BDA}" dt="2023-12-14T09:30:34.246" v="210" actId="1076"/>
          <ac:picMkLst>
            <pc:docMk/>
            <pc:sldMk cId="3890314291" sldId="4253"/>
            <ac:picMk id="20" creationId="{BB4304DA-CE0D-37FB-730B-F135524CCDD0}"/>
          </ac:picMkLst>
        </pc:picChg>
        <pc:picChg chg="add del mod">
          <ac:chgData name="Linda Volšteine" userId="ae8007d1-9672-4a14-a629-2c45b5624e88" providerId="ADAL" clId="{55FA7252-F0A1-43F7-A784-DDD0ECC40BDA}" dt="2023-12-14T10:17:28.603" v="740" actId="478"/>
          <ac:picMkLst>
            <pc:docMk/>
            <pc:sldMk cId="3890314291" sldId="4253"/>
            <ac:picMk id="21" creationId="{20EB0321-EA08-4A7B-1A5E-E0BC598EA533}"/>
          </ac:picMkLst>
        </pc:picChg>
      </pc:sldChg>
      <pc:sldChg chg="del">
        <pc:chgData name="Linda Volšteine" userId="ae8007d1-9672-4a14-a629-2c45b5624e88" providerId="ADAL" clId="{55FA7252-F0A1-43F7-A784-DDD0ECC40BDA}" dt="2023-12-14T10:13:11.327" v="692" actId="2696"/>
        <pc:sldMkLst>
          <pc:docMk/>
          <pc:sldMk cId="1826380808" sldId="4255"/>
        </pc:sldMkLst>
      </pc:sldChg>
      <pc:sldChg chg="addSp delSp modSp mod">
        <pc:chgData name="Linda Volšteine" userId="ae8007d1-9672-4a14-a629-2c45b5624e88" providerId="ADAL" clId="{55FA7252-F0A1-43F7-A784-DDD0ECC40BDA}" dt="2023-12-14T10:05:47.681" v="602" actId="1076"/>
        <pc:sldMkLst>
          <pc:docMk/>
          <pc:sldMk cId="1765230844" sldId="4256"/>
        </pc:sldMkLst>
        <pc:spChg chg="mod">
          <ac:chgData name="Linda Volšteine" userId="ae8007d1-9672-4a14-a629-2c45b5624e88" providerId="ADAL" clId="{55FA7252-F0A1-43F7-A784-DDD0ECC40BDA}" dt="2023-12-14T09:49:50.672" v="421" actId="122"/>
          <ac:spMkLst>
            <pc:docMk/>
            <pc:sldMk cId="1765230844" sldId="4256"/>
            <ac:spMk id="2" creationId="{EB847BA9-0816-0BFC-9A28-82225D30793B}"/>
          </ac:spMkLst>
        </pc:spChg>
        <pc:spChg chg="mod">
          <ac:chgData name="Linda Volšteine" userId="ae8007d1-9672-4a14-a629-2c45b5624e88" providerId="ADAL" clId="{55FA7252-F0A1-43F7-A784-DDD0ECC40BDA}" dt="2023-12-14T10:05:16.953" v="595" actId="20577"/>
          <ac:spMkLst>
            <pc:docMk/>
            <pc:sldMk cId="1765230844" sldId="4256"/>
            <ac:spMk id="3" creationId="{8F6AB268-6414-7340-D863-7A0CB8197EEB}"/>
          </ac:spMkLst>
        </pc:spChg>
        <pc:spChg chg="add mod">
          <ac:chgData name="Linda Volšteine" userId="ae8007d1-9672-4a14-a629-2c45b5624e88" providerId="ADAL" clId="{55FA7252-F0A1-43F7-A784-DDD0ECC40BDA}" dt="2023-12-14T10:05:27.274" v="598" actId="20577"/>
          <ac:spMkLst>
            <pc:docMk/>
            <pc:sldMk cId="1765230844" sldId="4256"/>
            <ac:spMk id="9" creationId="{689287BC-2652-5D5D-44AE-4AEC031F21B8}"/>
          </ac:spMkLst>
        </pc:spChg>
        <pc:spChg chg="add mod">
          <ac:chgData name="Linda Volšteine" userId="ae8007d1-9672-4a14-a629-2c45b5624e88" providerId="ADAL" clId="{55FA7252-F0A1-43F7-A784-DDD0ECC40BDA}" dt="2023-12-14T10:05:38.486" v="600" actId="20577"/>
          <ac:spMkLst>
            <pc:docMk/>
            <pc:sldMk cId="1765230844" sldId="4256"/>
            <ac:spMk id="10" creationId="{3801EC33-161A-9E2B-6977-558F8C121C42}"/>
          </ac:spMkLst>
        </pc:spChg>
        <pc:spChg chg="add mod">
          <ac:chgData name="Linda Volšteine" userId="ae8007d1-9672-4a14-a629-2c45b5624e88" providerId="ADAL" clId="{55FA7252-F0A1-43F7-A784-DDD0ECC40BDA}" dt="2023-12-14T10:05:42.434" v="601" actId="20577"/>
          <ac:spMkLst>
            <pc:docMk/>
            <pc:sldMk cId="1765230844" sldId="4256"/>
            <ac:spMk id="11" creationId="{63E33A3E-8A83-9541-CB50-B32FF6ED0F49}"/>
          </ac:spMkLst>
        </pc:spChg>
        <pc:picChg chg="add del mod">
          <ac:chgData name="Linda Volšteine" userId="ae8007d1-9672-4a14-a629-2c45b5624e88" providerId="ADAL" clId="{55FA7252-F0A1-43F7-A784-DDD0ECC40BDA}" dt="2023-12-14T09:51:07.433" v="442" actId="21"/>
          <ac:picMkLst>
            <pc:docMk/>
            <pc:sldMk cId="1765230844" sldId="4256"/>
            <ac:picMk id="4" creationId="{0C0A28CB-634A-9AE0-B81E-C9920AFAD058}"/>
          </ac:picMkLst>
        </pc:picChg>
        <pc:picChg chg="add mod">
          <ac:chgData name="Linda Volšteine" userId="ae8007d1-9672-4a14-a629-2c45b5624e88" providerId="ADAL" clId="{55FA7252-F0A1-43F7-A784-DDD0ECC40BDA}" dt="2023-12-14T10:05:34.792" v="599" actId="1076"/>
          <ac:picMkLst>
            <pc:docMk/>
            <pc:sldMk cId="1765230844" sldId="4256"/>
            <ac:picMk id="5" creationId="{8BACF580-6837-B3C1-FEB1-ACB3FA658376}"/>
          </ac:picMkLst>
        </pc:picChg>
        <pc:picChg chg="add mod">
          <ac:chgData name="Linda Volšteine" userId="ae8007d1-9672-4a14-a629-2c45b5624e88" providerId="ADAL" clId="{55FA7252-F0A1-43F7-A784-DDD0ECC40BDA}" dt="2023-12-14T09:56:22.567" v="517" actId="1076"/>
          <ac:picMkLst>
            <pc:docMk/>
            <pc:sldMk cId="1765230844" sldId="4256"/>
            <ac:picMk id="6" creationId="{F69E8A6C-9139-B407-1EC5-C1AEE4A4C174}"/>
          </ac:picMkLst>
        </pc:picChg>
        <pc:picChg chg="add mod">
          <ac:chgData name="Linda Volšteine" userId="ae8007d1-9672-4a14-a629-2c45b5624e88" providerId="ADAL" clId="{55FA7252-F0A1-43F7-A784-DDD0ECC40BDA}" dt="2023-12-14T10:05:47.681" v="602" actId="1076"/>
          <ac:picMkLst>
            <pc:docMk/>
            <pc:sldMk cId="1765230844" sldId="4256"/>
            <ac:picMk id="7" creationId="{85F4A7AA-AE33-F39A-DFFC-3E91F10026E1}"/>
          </ac:picMkLst>
        </pc:picChg>
        <pc:picChg chg="add mod">
          <ac:chgData name="Linda Volšteine" userId="ae8007d1-9672-4a14-a629-2c45b5624e88" providerId="ADAL" clId="{55FA7252-F0A1-43F7-A784-DDD0ECC40BDA}" dt="2023-12-14T10:05:20.229" v="596" actId="1076"/>
          <ac:picMkLst>
            <pc:docMk/>
            <pc:sldMk cId="1765230844" sldId="4256"/>
            <ac:picMk id="8" creationId="{312433B7-7453-3817-DD48-E86E0BCF1684}"/>
          </ac:picMkLst>
        </pc:picChg>
      </pc:sldChg>
      <pc:sldChg chg="del">
        <pc:chgData name="Linda Volšteine" userId="ae8007d1-9672-4a14-a629-2c45b5624e88" providerId="ADAL" clId="{55FA7252-F0A1-43F7-A784-DDD0ECC40BDA}" dt="2023-12-14T10:11:08.773" v="670" actId="2696"/>
        <pc:sldMkLst>
          <pc:docMk/>
          <pc:sldMk cId="1119395273" sldId="4257"/>
        </pc:sldMkLst>
      </pc:sldChg>
      <pc:sldChg chg="addSp delSp modSp mod">
        <pc:chgData name="Linda Volšteine" userId="ae8007d1-9672-4a14-a629-2c45b5624e88" providerId="ADAL" clId="{55FA7252-F0A1-43F7-A784-DDD0ECC40BDA}" dt="2023-12-14T10:07:38.998" v="625" actId="1076"/>
        <pc:sldMkLst>
          <pc:docMk/>
          <pc:sldMk cId="963691348" sldId="4258"/>
        </pc:sldMkLst>
        <pc:spChg chg="mod">
          <ac:chgData name="Linda Volšteine" userId="ae8007d1-9672-4a14-a629-2c45b5624e88" providerId="ADAL" clId="{55FA7252-F0A1-43F7-A784-DDD0ECC40BDA}" dt="2023-12-14T09:58:54.279" v="553" actId="1076"/>
          <ac:spMkLst>
            <pc:docMk/>
            <pc:sldMk cId="963691348" sldId="4258"/>
            <ac:spMk id="2" creationId="{2F1021B2-3B9C-B227-BA98-5B3039A9B70E}"/>
          </ac:spMkLst>
        </pc:spChg>
        <pc:spChg chg="mod">
          <ac:chgData name="Linda Volšteine" userId="ae8007d1-9672-4a14-a629-2c45b5624e88" providerId="ADAL" clId="{55FA7252-F0A1-43F7-A784-DDD0ECC40BDA}" dt="2023-12-14T10:06:05.552" v="606" actId="20577"/>
          <ac:spMkLst>
            <pc:docMk/>
            <pc:sldMk cId="963691348" sldId="4258"/>
            <ac:spMk id="3" creationId="{39C31B47-20A6-18CB-5BBE-FB02A7EB77C2}"/>
          </ac:spMkLst>
        </pc:spChg>
        <pc:spChg chg="add del mod">
          <ac:chgData name="Linda Volšteine" userId="ae8007d1-9672-4a14-a629-2c45b5624e88" providerId="ADAL" clId="{55FA7252-F0A1-43F7-A784-DDD0ECC40BDA}" dt="2023-12-14T10:00:49.981" v="578" actId="478"/>
          <ac:spMkLst>
            <pc:docMk/>
            <pc:sldMk cId="963691348" sldId="4258"/>
            <ac:spMk id="4" creationId="{AFE98000-35BA-0F9D-C46B-C6D9C8B7ABBE}"/>
          </ac:spMkLst>
        </pc:spChg>
        <pc:spChg chg="add del mod">
          <ac:chgData name="Linda Volšteine" userId="ae8007d1-9672-4a14-a629-2c45b5624e88" providerId="ADAL" clId="{55FA7252-F0A1-43F7-A784-DDD0ECC40BDA}" dt="2023-12-14T10:05:00.433" v="589" actId="478"/>
          <ac:spMkLst>
            <pc:docMk/>
            <pc:sldMk cId="963691348" sldId="4258"/>
            <ac:spMk id="9" creationId="{41D53203-36A8-D673-4EDC-A5220CB6447B}"/>
          </ac:spMkLst>
        </pc:spChg>
        <pc:spChg chg="add mod">
          <ac:chgData name="Linda Volšteine" userId="ae8007d1-9672-4a14-a629-2c45b5624e88" providerId="ADAL" clId="{55FA7252-F0A1-43F7-A784-DDD0ECC40BDA}" dt="2023-12-14T10:07:38.998" v="625" actId="1076"/>
          <ac:spMkLst>
            <pc:docMk/>
            <pc:sldMk cId="963691348" sldId="4258"/>
            <ac:spMk id="10" creationId="{F6A84637-B78C-C445-F704-DE79E4321F2B}"/>
          </ac:spMkLst>
        </pc:spChg>
        <pc:spChg chg="add mod">
          <ac:chgData name="Linda Volšteine" userId="ae8007d1-9672-4a14-a629-2c45b5624e88" providerId="ADAL" clId="{55FA7252-F0A1-43F7-A784-DDD0ECC40BDA}" dt="2023-12-14T10:07:30.172" v="623" actId="1076"/>
          <ac:spMkLst>
            <pc:docMk/>
            <pc:sldMk cId="963691348" sldId="4258"/>
            <ac:spMk id="11" creationId="{DFDAC9E6-AC5C-2024-6F81-15E88E399F18}"/>
          </ac:spMkLst>
        </pc:spChg>
        <pc:picChg chg="add mod">
          <ac:chgData name="Linda Volšteine" userId="ae8007d1-9672-4a14-a629-2c45b5624e88" providerId="ADAL" clId="{55FA7252-F0A1-43F7-A784-DDD0ECC40BDA}" dt="2023-12-14T09:57:56.664" v="537" actId="1076"/>
          <ac:picMkLst>
            <pc:docMk/>
            <pc:sldMk cId="963691348" sldId="4258"/>
            <ac:picMk id="5" creationId="{DD554205-FB13-59AF-15B6-210687B9EC73}"/>
          </ac:picMkLst>
        </pc:picChg>
        <pc:picChg chg="add del mod">
          <ac:chgData name="Linda Volšteine" userId="ae8007d1-9672-4a14-a629-2c45b5624e88" providerId="ADAL" clId="{55FA7252-F0A1-43F7-A784-DDD0ECC40BDA}" dt="2023-12-14T10:00:19.796" v="569" actId="21"/>
          <ac:picMkLst>
            <pc:docMk/>
            <pc:sldMk cId="963691348" sldId="4258"/>
            <ac:picMk id="6" creationId="{262F31D2-9570-20E9-9E8F-FABEE152E4F4}"/>
          </ac:picMkLst>
        </pc:picChg>
        <pc:picChg chg="add mod">
          <ac:chgData name="Linda Volšteine" userId="ae8007d1-9672-4a14-a629-2c45b5624e88" providerId="ADAL" clId="{55FA7252-F0A1-43F7-A784-DDD0ECC40BDA}" dt="2023-12-14T10:06:10.517" v="607" actId="1076"/>
          <ac:picMkLst>
            <pc:docMk/>
            <pc:sldMk cId="963691348" sldId="4258"/>
            <ac:picMk id="7" creationId="{D9A8CD11-8565-3E34-7D8D-B6BFCDD89A0E}"/>
          </ac:picMkLst>
        </pc:picChg>
        <pc:picChg chg="add del mod">
          <ac:chgData name="Linda Volšteine" userId="ae8007d1-9672-4a14-a629-2c45b5624e88" providerId="ADAL" clId="{55FA7252-F0A1-43F7-A784-DDD0ECC40BDA}" dt="2023-12-14T10:00:30.648" v="573" actId="478"/>
          <ac:picMkLst>
            <pc:docMk/>
            <pc:sldMk cId="963691348" sldId="4258"/>
            <ac:picMk id="8" creationId="{7CC5B213-6CEB-895F-543A-7DF5305D6DAB}"/>
          </ac:picMkLst>
        </pc:picChg>
        <pc:picChg chg="add mod">
          <ac:chgData name="Linda Volšteine" userId="ae8007d1-9672-4a14-a629-2c45b5624e88" providerId="ADAL" clId="{55FA7252-F0A1-43F7-A784-DDD0ECC40BDA}" dt="2023-12-14T10:07:33.946" v="624" actId="1076"/>
          <ac:picMkLst>
            <pc:docMk/>
            <pc:sldMk cId="963691348" sldId="4258"/>
            <ac:picMk id="12" creationId="{9F7CA4B0-450F-1084-7959-5FA4565CC362}"/>
          </ac:picMkLst>
        </pc:picChg>
      </pc:sldChg>
      <pc:sldChg chg="addSp delSp modSp new mod ord">
        <pc:chgData name="Linda Volšteine" userId="ae8007d1-9672-4a14-a629-2c45b5624e88" providerId="ADAL" clId="{55FA7252-F0A1-43F7-A784-DDD0ECC40BDA}" dt="2023-12-14T10:19:03.765" v="772" actId="1076"/>
        <pc:sldMkLst>
          <pc:docMk/>
          <pc:sldMk cId="3448257787" sldId="4259"/>
        </pc:sldMkLst>
        <pc:spChg chg="add mod">
          <ac:chgData name="Linda Volšteine" userId="ae8007d1-9672-4a14-a629-2c45b5624e88" providerId="ADAL" clId="{55FA7252-F0A1-43F7-A784-DDD0ECC40BDA}" dt="2023-12-14T09:48:24.256" v="397" actId="20577"/>
          <ac:spMkLst>
            <pc:docMk/>
            <pc:sldMk cId="3448257787" sldId="4259"/>
            <ac:spMk id="4" creationId="{EC069941-77DB-3501-E154-0900DE171556}"/>
          </ac:spMkLst>
        </pc:spChg>
        <pc:spChg chg="add mod">
          <ac:chgData name="Linda Volšteine" userId="ae8007d1-9672-4a14-a629-2c45b5624e88" providerId="ADAL" clId="{55FA7252-F0A1-43F7-A784-DDD0ECC40BDA}" dt="2023-12-14T10:18:53.927" v="771" actId="113"/>
          <ac:spMkLst>
            <pc:docMk/>
            <pc:sldMk cId="3448257787" sldId="4259"/>
            <ac:spMk id="6" creationId="{5F021E51-C066-1FE1-BC1F-737D34FE27CB}"/>
          </ac:spMkLst>
        </pc:spChg>
        <pc:spChg chg="add mod">
          <ac:chgData name="Linda Volšteine" userId="ae8007d1-9672-4a14-a629-2c45b5624e88" providerId="ADAL" clId="{55FA7252-F0A1-43F7-A784-DDD0ECC40BDA}" dt="2023-12-14T09:38:19.742" v="334" actId="1076"/>
          <ac:spMkLst>
            <pc:docMk/>
            <pc:sldMk cId="3448257787" sldId="4259"/>
            <ac:spMk id="9" creationId="{26A36F41-7C8B-AF66-3180-49596711601E}"/>
          </ac:spMkLst>
        </pc:spChg>
        <pc:spChg chg="add mod ord">
          <ac:chgData name="Linda Volšteine" userId="ae8007d1-9672-4a14-a629-2c45b5624e88" providerId="ADAL" clId="{55FA7252-F0A1-43F7-A784-DDD0ECC40BDA}" dt="2023-12-14T09:38:52.212" v="340" actId="14100"/>
          <ac:spMkLst>
            <pc:docMk/>
            <pc:sldMk cId="3448257787" sldId="4259"/>
            <ac:spMk id="10" creationId="{96C977D2-27B2-7EAC-ED87-DC784ED35726}"/>
          </ac:spMkLst>
        </pc:spChg>
        <pc:picChg chg="add mod">
          <ac:chgData name="Linda Volšteine" userId="ae8007d1-9672-4a14-a629-2c45b5624e88" providerId="ADAL" clId="{55FA7252-F0A1-43F7-A784-DDD0ECC40BDA}" dt="2023-12-14T09:31:46.668" v="260" actId="1076"/>
          <ac:picMkLst>
            <pc:docMk/>
            <pc:sldMk cId="3448257787" sldId="4259"/>
            <ac:picMk id="2" creationId="{09E48407-CA63-7DD9-2EBC-3077ADDC146B}"/>
          </ac:picMkLst>
        </pc:picChg>
        <pc:picChg chg="add del mod">
          <ac:chgData name="Linda Volšteine" userId="ae8007d1-9672-4a14-a629-2c45b5624e88" providerId="ADAL" clId="{55FA7252-F0A1-43F7-A784-DDD0ECC40BDA}" dt="2023-12-14T09:31:29.633" v="235"/>
          <ac:picMkLst>
            <pc:docMk/>
            <pc:sldMk cId="3448257787" sldId="4259"/>
            <ac:picMk id="3" creationId="{CBF6A907-2F9E-7F18-A739-E98C2941BAE6}"/>
          </ac:picMkLst>
        </pc:picChg>
        <pc:picChg chg="add mod">
          <ac:chgData name="Linda Volšteine" userId="ae8007d1-9672-4a14-a629-2c45b5624e88" providerId="ADAL" clId="{55FA7252-F0A1-43F7-A784-DDD0ECC40BDA}" dt="2023-12-14T09:38:28.290" v="335" actId="1076"/>
          <ac:picMkLst>
            <pc:docMk/>
            <pc:sldMk cId="3448257787" sldId="4259"/>
            <ac:picMk id="5" creationId="{4BC5C799-F0F4-5EB0-D720-9FC278995231}"/>
          </ac:picMkLst>
        </pc:picChg>
        <pc:picChg chg="add mod">
          <ac:chgData name="Linda Volšteine" userId="ae8007d1-9672-4a14-a629-2c45b5624e88" providerId="ADAL" clId="{55FA7252-F0A1-43F7-A784-DDD0ECC40BDA}" dt="2023-12-14T10:19:03.765" v="772" actId="1076"/>
          <ac:picMkLst>
            <pc:docMk/>
            <pc:sldMk cId="3448257787" sldId="4259"/>
            <ac:picMk id="7" creationId="{3FCCBB96-4401-9519-1551-E56FF77BDACF}"/>
          </ac:picMkLst>
        </pc:picChg>
        <pc:picChg chg="add mod">
          <ac:chgData name="Linda Volšteine" userId="ae8007d1-9672-4a14-a629-2c45b5624e88" providerId="ADAL" clId="{55FA7252-F0A1-43F7-A784-DDD0ECC40BDA}" dt="2023-12-14T09:38:16.401" v="333" actId="1076"/>
          <ac:picMkLst>
            <pc:docMk/>
            <pc:sldMk cId="3448257787" sldId="4259"/>
            <ac:picMk id="8" creationId="{265775E3-056E-FC96-B7AA-A21819A26444}"/>
          </ac:picMkLst>
        </pc:picChg>
      </pc:sldChg>
      <pc:sldChg chg="addSp delSp modSp new mod ord">
        <pc:chgData name="Linda Volšteine" userId="ae8007d1-9672-4a14-a629-2c45b5624e88" providerId="ADAL" clId="{55FA7252-F0A1-43F7-A784-DDD0ECC40BDA}" dt="2023-12-14T10:11:03.981" v="669" actId="1076"/>
        <pc:sldMkLst>
          <pc:docMk/>
          <pc:sldMk cId="599712280" sldId="4260"/>
        </pc:sldMkLst>
        <pc:spChg chg="add mod">
          <ac:chgData name="Linda Volšteine" userId="ae8007d1-9672-4a14-a629-2c45b5624e88" providerId="ADAL" clId="{55FA7252-F0A1-43F7-A784-DDD0ECC40BDA}" dt="2023-12-14T10:11:03.981" v="669" actId="1076"/>
          <ac:spMkLst>
            <pc:docMk/>
            <pc:sldMk cId="599712280" sldId="4260"/>
            <ac:spMk id="4" creationId="{B43F74E9-D6F4-914A-377D-71DD44C6FEA5}"/>
          </ac:spMkLst>
        </pc:spChg>
        <pc:spChg chg="add mod">
          <ac:chgData name="Linda Volšteine" userId="ae8007d1-9672-4a14-a629-2c45b5624e88" providerId="ADAL" clId="{55FA7252-F0A1-43F7-A784-DDD0ECC40BDA}" dt="2023-12-14T10:09:21.440" v="647" actId="14100"/>
          <ac:spMkLst>
            <pc:docMk/>
            <pc:sldMk cId="599712280" sldId="4260"/>
            <ac:spMk id="5" creationId="{7003C000-056E-5FDF-A0DD-37BD4DDD692E}"/>
          </ac:spMkLst>
        </pc:spChg>
        <pc:spChg chg="add mod">
          <ac:chgData name="Linda Volšteine" userId="ae8007d1-9672-4a14-a629-2c45b5624e88" providerId="ADAL" clId="{55FA7252-F0A1-43F7-A784-DDD0ECC40BDA}" dt="2023-12-14T10:10:58.667" v="668" actId="14100"/>
          <ac:spMkLst>
            <pc:docMk/>
            <pc:sldMk cId="599712280" sldId="4260"/>
            <ac:spMk id="8" creationId="{4EACE237-0CCA-648E-CB3A-94AB7127639E}"/>
          </ac:spMkLst>
        </pc:spChg>
        <pc:picChg chg="add mod">
          <ac:chgData name="Linda Volšteine" userId="ae8007d1-9672-4a14-a629-2c45b5624e88" providerId="ADAL" clId="{55FA7252-F0A1-43F7-A784-DDD0ECC40BDA}" dt="2023-12-14T10:08:02.373" v="630" actId="1076"/>
          <ac:picMkLst>
            <pc:docMk/>
            <pc:sldMk cId="599712280" sldId="4260"/>
            <ac:picMk id="2" creationId="{F5B90909-D4BD-F82E-E019-878F4DBFCA5D}"/>
          </ac:picMkLst>
        </pc:picChg>
        <pc:picChg chg="add del mod">
          <ac:chgData name="Linda Volšteine" userId="ae8007d1-9672-4a14-a629-2c45b5624e88" providerId="ADAL" clId="{55FA7252-F0A1-43F7-A784-DDD0ECC40BDA}" dt="2023-12-14T10:09:42.905" v="653" actId="478"/>
          <ac:picMkLst>
            <pc:docMk/>
            <pc:sldMk cId="599712280" sldId="4260"/>
            <ac:picMk id="6" creationId="{BD68EB01-C292-D3E7-3AF8-96476512E3CA}"/>
          </ac:picMkLst>
        </pc:picChg>
        <pc:picChg chg="add del mod">
          <ac:chgData name="Linda Volšteine" userId="ae8007d1-9672-4a14-a629-2c45b5624e88" providerId="ADAL" clId="{55FA7252-F0A1-43F7-A784-DDD0ECC40BDA}" dt="2023-12-14T10:10:08.009" v="661" actId="478"/>
          <ac:picMkLst>
            <pc:docMk/>
            <pc:sldMk cId="599712280" sldId="4260"/>
            <ac:picMk id="7" creationId="{0CD16154-2BE2-985A-74C1-98553EB78350}"/>
          </ac:picMkLst>
        </pc:picChg>
      </pc:sldChg>
      <pc:sldChg chg="addSp delSp modSp add mod ord">
        <pc:chgData name="Linda Volšteine" userId="ae8007d1-9672-4a14-a629-2c45b5624e88" providerId="ADAL" clId="{55FA7252-F0A1-43F7-A784-DDD0ECC40BDA}" dt="2023-12-14T10:15:48.893" v="709" actId="1076"/>
        <pc:sldMkLst>
          <pc:docMk/>
          <pc:sldMk cId="3970401642" sldId="4261"/>
        </pc:sldMkLst>
        <pc:spChg chg="del">
          <ac:chgData name="Linda Volšteine" userId="ae8007d1-9672-4a14-a629-2c45b5624e88" providerId="ADAL" clId="{55FA7252-F0A1-43F7-A784-DDD0ECC40BDA}" dt="2023-12-14T10:12:32.791" v="683" actId="478"/>
          <ac:spMkLst>
            <pc:docMk/>
            <pc:sldMk cId="3970401642" sldId="4261"/>
            <ac:spMk id="2" creationId="{5DBD3D29-E4C8-3B55-CA9A-0BE182100B56}"/>
          </ac:spMkLst>
        </pc:spChg>
        <pc:spChg chg="mod">
          <ac:chgData name="Linda Volšteine" userId="ae8007d1-9672-4a14-a629-2c45b5624e88" providerId="ADAL" clId="{55FA7252-F0A1-43F7-A784-DDD0ECC40BDA}" dt="2023-12-14T10:11:42.145" v="678"/>
          <ac:spMkLst>
            <pc:docMk/>
            <pc:sldMk cId="3970401642" sldId="4261"/>
            <ac:spMk id="6" creationId="{02AB98CD-2E11-BB8D-4556-BA18DD4E53AB}"/>
          </ac:spMkLst>
        </pc:spChg>
        <pc:spChg chg="mod">
          <ac:chgData name="Linda Volšteine" userId="ae8007d1-9672-4a14-a629-2c45b5624e88" providerId="ADAL" clId="{55FA7252-F0A1-43F7-A784-DDD0ECC40BDA}" dt="2023-12-14T10:12:51.168" v="690" actId="1076"/>
          <ac:spMkLst>
            <pc:docMk/>
            <pc:sldMk cId="3970401642" sldId="4261"/>
            <ac:spMk id="11" creationId="{0ED94C60-2040-6B4D-B753-E2405B7C82A3}"/>
          </ac:spMkLst>
        </pc:spChg>
        <pc:spChg chg="mod">
          <ac:chgData name="Linda Volšteine" userId="ae8007d1-9672-4a14-a629-2c45b5624e88" providerId="ADAL" clId="{55FA7252-F0A1-43F7-A784-DDD0ECC40BDA}" dt="2023-12-14T10:12:35.136" v="684" actId="1076"/>
          <ac:spMkLst>
            <pc:docMk/>
            <pc:sldMk cId="3970401642" sldId="4261"/>
            <ac:spMk id="19" creationId="{FBB3E0A7-7128-6541-B03D-8EEA84613FB7}"/>
          </ac:spMkLst>
        </pc:spChg>
        <pc:spChg chg="mod">
          <ac:chgData name="Linda Volšteine" userId="ae8007d1-9672-4a14-a629-2c45b5624e88" providerId="ADAL" clId="{55FA7252-F0A1-43F7-A784-DDD0ECC40BDA}" dt="2023-12-14T10:12:45.466" v="688" actId="1076"/>
          <ac:spMkLst>
            <pc:docMk/>
            <pc:sldMk cId="3970401642" sldId="4261"/>
            <ac:spMk id="21" creationId="{0CE88AC2-F276-AA4B-BB22-6779848D0A61}"/>
          </ac:spMkLst>
        </pc:spChg>
        <pc:spChg chg="del">
          <ac:chgData name="Linda Volšteine" userId="ae8007d1-9672-4a14-a629-2c45b5624e88" providerId="ADAL" clId="{55FA7252-F0A1-43F7-A784-DDD0ECC40BDA}" dt="2023-12-14T10:12:30.223" v="682" actId="478"/>
          <ac:spMkLst>
            <pc:docMk/>
            <pc:sldMk cId="3970401642" sldId="4261"/>
            <ac:spMk id="22" creationId="{BCEA65D1-82A7-524D-9FAF-89EC71A6754F}"/>
          </ac:spMkLst>
        </pc:spChg>
        <pc:spChg chg="mod">
          <ac:chgData name="Linda Volšteine" userId="ae8007d1-9672-4a14-a629-2c45b5624e88" providerId="ADAL" clId="{55FA7252-F0A1-43F7-A784-DDD0ECC40BDA}" dt="2023-12-14T10:11:54.536" v="679"/>
          <ac:spMkLst>
            <pc:docMk/>
            <pc:sldMk cId="3970401642" sldId="4261"/>
            <ac:spMk id="29" creationId="{E16F21FE-2B54-B44A-9FF2-BA685841750A}"/>
          </ac:spMkLst>
        </pc:spChg>
        <pc:spChg chg="mod">
          <ac:chgData name="Linda Volšteine" userId="ae8007d1-9672-4a14-a629-2c45b5624e88" providerId="ADAL" clId="{55FA7252-F0A1-43F7-A784-DDD0ECC40BDA}" dt="2023-12-14T10:12:48.284" v="689" actId="1076"/>
          <ac:spMkLst>
            <pc:docMk/>
            <pc:sldMk cId="3970401642" sldId="4261"/>
            <ac:spMk id="32" creationId="{225DBE74-BC36-FE46-9B5C-D129D3BB7A6E}"/>
          </ac:spMkLst>
        </pc:spChg>
        <pc:spChg chg="mod">
          <ac:chgData name="Linda Volšteine" userId="ae8007d1-9672-4a14-a629-2c45b5624e88" providerId="ADAL" clId="{55FA7252-F0A1-43F7-A784-DDD0ECC40BDA}" dt="2023-12-14T10:12:43.418" v="687" actId="207"/>
          <ac:spMkLst>
            <pc:docMk/>
            <pc:sldMk cId="3970401642" sldId="4261"/>
            <ac:spMk id="33" creationId="{BB5BE425-5F0E-E140-AC95-1911A8CB999C}"/>
          </ac:spMkLst>
        </pc:spChg>
        <pc:picChg chg="add mod">
          <ac:chgData name="Linda Volšteine" userId="ae8007d1-9672-4a14-a629-2c45b5624e88" providerId="ADAL" clId="{55FA7252-F0A1-43F7-A784-DDD0ECC40BDA}" dt="2023-12-14T10:14:38.480" v="694" actId="1076"/>
          <ac:picMkLst>
            <pc:docMk/>
            <pc:sldMk cId="3970401642" sldId="4261"/>
            <ac:picMk id="3" creationId="{3DA1E77D-D413-7D45-2F47-98331A3FD27D}"/>
          </ac:picMkLst>
        </pc:picChg>
        <pc:picChg chg="add mod">
          <ac:chgData name="Linda Volšteine" userId="ae8007d1-9672-4a14-a629-2c45b5624e88" providerId="ADAL" clId="{55FA7252-F0A1-43F7-A784-DDD0ECC40BDA}" dt="2023-12-14T10:14:51.575" v="696" actId="1076"/>
          <ac:picMkLst>
            <pc:docMk/>
            <pc:sldMk cId="3970401642" sldId="4261"/>
            <ac:picMk id="4" creationId="{83ED523B-CF13-AA48-67CE-6DA4BF2D8728}"/>
          </ac:picMkLst>
        </pc:picChg>
        <pc:picChg chg="add mod">
          <ac:chgData name="Linda Volšteine" userId="ae8007d1-9672-4a14-a629-2c45b5624e88" providerId="ADAL" clId="{55FA7252-F0A1-43F7-A784-DDD0ECC40BDA}" dt="2023-12-14T10:15:02.259" v="698" actId="1076"/>
          <ac:picMkLst>
            <pc:docMk/>
            <pc:sldMk cId="3970401642" sldId="4261"/>
            <ac:picMk id="5" creationId="{268E40E8-37F4-4D33-1F7C-5CB28539CE79}"/>
          </ac:picMkLst>
        </pc:picChg>
        <pc:picChg chg="mod">
          <ac:chgData name="Linda Volšteine" userId="ae8007d1-9672-4a14-a629-2c45b5624e88" providerId="ADAL" clId="{55FA7252-F0A1-43F7-A784-DDD0ECC40BDA}" dt="2023-12-14T10:12:53.779" v="691" actId="1076"/>
          <ac:picMkLst>
            <pc:docMk/>
            <pc:sldMk cId="3970401642" sldId="4261"/>
            <ac:picMk id="7" creationId="{CE1A844D-F89E-F8E3-D717-7CD6739CEB88}"/>
          </ac:picMkLst>
        </pc:picChg>
        <pc:picChg chg="add mod">
          <ac:chgData name="Linda Volšteine" userId="ae8007d1-9672-4a14-a629-2c45b5624e88" providerId="ADAL" clId="{55FA7252-F0A1-43F7-A784-DDD0ECC40BDA}" dt="2023-12-14T10:15:13.700" v="700" actId="1076"/>
          <ac:picMkLst>
            <pc:docMk/>
            <pc:sldMk cId="3970401642" sldId="4261"/>
            <ac:picMk id="8" creationId="{6AB14216-E239-595E-E87E-B0E4A2D1535B}"/>
          </ac:picMkLst>
        </pc:picChg>
        <pc:picChg chg="add mod">
          <ac:chgData name="Linda Volšteine" userId="ae8007d1-9672-4a14-a629-2c45b5624e88" providerId="ADAL" clId="{55FA7252-F0A1-43F7-A784-DDD0ECC40BDA}" dt="2023-12-14T10:15:23.945" v="702" actId="1076"/>
          <ac:picMkLst>
            <pc:docMk/>
            <pc:sldMk cId="3970401642" sldId="4261"/>
            <ac:picMk id="9" creationId="{65E2541B-EE09-6F80-ED0B-69EE223FB4AF}"/>
          </ac:picMkLst>
        </pc:picChg>
        <pc:picChg chg="add mod">
          <ac:chgData name="Linda Volšteine" userId="ae8007d1-9672-4a14-a629-2c45b5624e88" providerId="ADAL" clId="{55FA7252-F0A1-43F7-A784-DDD0ECC40BDA}" dt="2023-12-14T10:15:32.598" v="705" actId="1076"/>
          <ac:picMkLst>
            <pc:docMk/>
            <pc:sldMk cId="3970401642" sldId="4261"/>
            <ac:picMk id="10" creationId="{71C0A3A2-905F-E8B8-E6CE-05EB9B4977FF}"/>
          </ac:picMkLst>
        </pc:picChg>
        <pc:picChg chg="add mod">
          <ac:chgData name="Linda Volšteine" userId="ae8007d1-9672-4a14-a629-2c45b5624e88" providerId="ADAL" clId="{55FA7252-F0A1-43F7-A784-DDD0ECC40BDA}" dt="2023-12-14T10:15:48.893" v="709" actId="1076"/>
          <ac:picMkLst>
            <pc:docMk/>
            <pc:sldMk cId="3970401642" sldId="4261"/>
            <ac:picMk id="12" creationId="{478F6739-56D5-8378-62AC-CC9548D03B1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F523F-C4DE-4204-8ABD-C1BD0C24B0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5BFCEB4-B97A-4249-AEE3-B5BC9580CC90}">
      <dgm:prSet custT="1"/>
      <dgm:spPr/>
      <dgm:t>
        <a:bodyPr/>
        <a:lstStyle/>
        <a:p>
          <a:r>
            <a:rPr lang="lv-LV" sz="1400" b="1">
              <a:solidFill>
                <a:srgbClr val="002060"/>
              </a:solidFill>
              <a:latin typeface="Poppins" panose="00000500000000000000" pitchFamily="2" charset="-70"/>
              <a:cs typeface="Poppins" panose="00000500000000000000" pitchFamily="2" charset="-70"/>
            </a:rPr>
            <a:t>iznākuma rādītājs </a:t>
          </a:r>
          <a:r>
            <a:rPr lang="lv-LV" sz="1400">
              <a:solidFill>
                <a:srgbClr val="002060"/>
              </a:solidFill>
              <a:latin typeface="Poppins" panose="00000500000000000000" pitchFamily="2" charset="-70"/>
              <a:cs typeface="Poppins" panose="00000500000000000000" pitchFamily="2" charset="-70"/>
            </a:rPr>
            <a:t>– atbalstītā sanētās zemes platība. Vērtība tiek sasniegta, ja ir veikti ieguldījumi ES nozīmes biotopu atjaunošanā vai vēsturisko kūdras ieguves vietu sanācijā (atjaunojot vai </a:t>
          </a:r>
          <a:r>
            <a:rPr lang="lv-LV" sz="1400" err="1">
              <a:solidFill>
                <a:srgbClr val="002060"/>
              </a:solidFill>
              <a:latin typeface="Poppins" panose="00000500000000000000" pitchFamily="2" charset="-70"/>
              <a:cs typeface="Poppins" panose="00000500000000000000" pitchFamily="2" charset="-70"/>
            </a:rPr>
            <a:t>renaturalizējot</a:t>
          </a:r>
          <a:r>
            <a:rPr lang="lv-LV" sz="1400">
              <a:solidFill>
                <a:srgbClr val="002060"/>
              </a:solidFill>
              <a:latin typeface="Poppins" panose="00000500000000000000" pitchFamily="2" charset="-70"/>
              <a:cs typeface="Poppins" panose="00000500000000000000" pitchFamily="2" charset="-70"/>
            </a:rPr>
            <a:t>) zemes platību </a:t>
          </a:r>
          <a:r>
            <a:rPr lang="lv-LV" sz="1400" b="1">
              <a:solidFill>
                <a:srgbClr val="002060"/>
              </a:solidFill>
              <a:latin typeface="Poppins" panose="00000500000000000000" pitchFamily="2" charset="-70"/>
              <a:cs typeface="Poppins" panose="00000500000000000000" pitchFamily="2" charset="-70"/>
            </a:rPr>
            <a:t>1 500 hektāru platībā</a:t>
          </a:r>
          <a:r>
            <a:rPr lang="lv-LV" sz="1400">
              <a:solidFill>
                <a:srgbClr val="002060"/>
              </a:solidFill>
              <a:latin typeface="Poppins" panose="00000500000000000000" pitchFamily="2" charset="-70"/>
              <a:cs typeface="Poppins" panose="00000500000000000000" pitchFamily="2" charset="-70"/>
            </a:rPr>
            <a:t>, projekta tiešajās īstenošanas vietās</a:t>
          </a:r>
          <a:r>
            <a:rPr lang="lv-LV" sz="1400">
              <a:solidFill>
                <a:srgbClr val="002060"/>
              </a:solidFill>
            </a:rPr>
            <a:t>.</a:t>
          </a:r>
          <a:endParaRPr lang="en-US" sz="1400">
            <a:solidFill>
              <a:srgbClr val="002060"/>
            </a:solidFill>
          </a:endParaRPr>
        </a:p>
      </dgm:t>
    </dgm:pt>
    <dgm:pt modelId="{7E42B105-0B7B-4BFF-BA9E-7439FAEE78E9}" type="parTrans" cxnId="{89266720-03FF-4E6A-BBC4-4D5F213B2BCA}">
      <dgm:prSet/>
      <dgm:spPr/>
      <dgm:t>
        <a:bodyPr/>
        <a:lstStyle/>
        <a:p>
          <a:endParaRPr lang="en-US"/>
        </a:p>
      </dgm:t>
    </dgm:pt>
    <dgm:pt modelId="{8C41026D-F02A-4675-BD95-415000E5D94B}" type="sibTrans" cxnId="{89266720-03FF-4E6A-BBC4-4D5F213B2BCA}">
      <dgm:prSet/>
      <dgm:spPr/>
      <dgm:t>
        <a:bodyPr/>
        <a:lstStyle/>
        <a:p>
          <a:endParaRPr lang="en-US"/>
        </a:p>
      </dgm:t>
    </dgm:pt>
    <dgm:pt modelId="{D7B4EA96-C203-455B-8EE1-DAF105043B81}">
      <dgm:prSet custT="1"/>
      <dgm:spPr/>
      <dgm:t>
        <a:bodyPr/>
        <a:lstStyle/>
        <a:p>
          <a:r>
            <a:rPr lang="lv-LV" sz="1400" b="1">
              <a:solidFill>
                <a:srgbClr val="002060"/>
              </a:solidFill>
              <a:latin typeface="Poppins" panose="00000500000000000000" pitchFamily="2" charset="-70"/>
              <a:cs typeface="Poppins" panose="00000500000000000000" pitchFamily="2" charset="-70"/>
            </a:rPr>
            <a:t>rezultātu rādītājs </a:t>
          </a:r>
          <a:r>
            <a:rPr lang="lv-LV" sz="1400" b="0" i="0">
              <a:solidFill>
                <a:srgbClr val="002060"/>
              </a:solidFill>
              <a:latin typeface="Poppins" panose="00000500000000000000" pitchFamily="2" charset="-70"/>
              <a:cs typeface="Poppins" panose="00000500000000000000" pitchFamily="2" charset="-70"/>
            </a:rPr>
            <a:t>- atjaunotas degradētas ekosistēmas. Pasākuma ietvaros veikti ieguldījumi Eiropas Savienības nozīmes biotopu atjaunošanā vai vēsturisko kūdras ieguves vietu </a:t>
          </a:r>
          <a:r>
            <a:rPr lang="lv-LV" sz="1400" b="0" i="0" err="1">
              <a:solidFill>
                <a:srgbClr val="002060"/>
              </a:solidFill>
              <a:latin typeface="Poppins" panose="00000500000000000000" pitchFamily="2" charset="-70"/>
              <a:cs typeface="Poppins" panose="00000500000000000000" pitchFamily="2" charset="-70"/>
            </a:rPr>
            <a:t>renaturalizācijā</a:t>
          </a:r>
          <a:r>
            <a:rPr lang="lv-LV" sz="1400" b="0" i="0">
              <a:solidFill>
                <a:srgbClr val="002060"/>
              </a:solidFill>
              <a:latin typeface="Poppins" panose="00000500000000000000" pitchFamily="2" charset="-70"/>
              <a:cs typeface="Poppins" panose="00000500000000000000" pitchFamily="2" charset="-70"/>
            </a:rPr>
            <a:t> 1 500 ha, kopumā labvēlīgi ietekmējot teritoriju vismaz 4 046 hektāru platībā. </a:t>
          </a:r>
          <a:endParaRPr lang="en-US" sz="1400">
            <a:solidFill>
              <a:srgbClr val="002060"/>
            </a:solidFill>
            <a:latin typeface="Poppins" panose="00000500000000000000" pitchFamily="2" charset="-70"/>
            <a:cs typeface="Poppins" panose="00000500000000000000" pitchFamily="2" charset="-70"/>
          </a:endParaRPr>
        </a:p>
      </dgm:t>
    </dgm:pt>
    <dgm:pt modelId="{DBDEC518-DFEA-40F3-9FAF-A6A552F8EAE0}" type="parTrans" cxnId="{61B81725-FE8D-4BD4-BC0C-CEBA55DE464C}">
      <dgm:prSet/>
      <dgm:spPr/>
      <dgm:t>
        <a:bodyPr/>
        <a:lstStyle/>
        <a:p>
          <a:endParaRPr lang="en-US"/>
        </a:p>
      </dgm:t>
    </dgm:pt>
    <dgm:pt modelId="{5CB4FFA2-ED13-4F1D-8C12-F392B36C867D}" type="sibTrans" cxnId="{61B81725-FE8D-4BD4-BC0C-CEBA55DE464C}">
      <dgm:prSet/>
      <dgm:spPr/>
      <dgm:t>
        <a:bodyPr/>
        <a:lstStyle/>
        <a:p>
          <a:endParaRPr lang="en-US"/>
        </a:p>
      </dgm:t>
    </dgm:pt>
    <dgm:pt modelId="{A828B583-B78F-4F01-A399-B7224FB53062}" type="pres">
      <dgm:prSet presAssocID="{9C9F523F-C4DE-4204-8ABD-C1BD0C24B0DA}" presName="hierChild1" presStyleCnt="0">
        <dgm:presLayoutVars>
          <dgm:chPref val="1"/>
          <dgm:dir/>
          <dgm:animOne val="branch"/>
          <dgm:animLvl val="lvl"/>
          <dgm:resizeHandles/>
        </dgm:presLayoutVars>
      </dgm:prSet>
      <dgm:spPr/>
    </dgm:pt>
    <dgm:pt modelId="{71148C58-523A-4E0F-92B5-8F649DC07E49}" type="pres">
      <dgm:prSet presAssocID="{05BFCEB4-B97A-4249-AEE3-B5BC9580CC90}" presName="hierRoot1" presStyleCnt="0"/>
      <dgm:spPr/>
    </dgm:pt>
    <dgm:pt modelId="{9FD394E4-1355-4C2F-A637-0998BFCFADD2}" type="pres">
      <dgm:prSet presAssocID="{05BFCEB4-B97A-4249-AEE3-B5BC9580CC90}" presName="composite" presStyleCnt="0"/>
      <dgm:spPr/>
    </dgm:pt>
    <dgm:pt modelId="{C9B570A1-A98E-4E18-B8F6-59F552BC5EF6}" type="pres">
      <dgm:prSet presAssocID="{05BFCEB4-B97A-4249-AEE3-B5BC9580CC90}" presName="background" presStyleLbl="node0" presStyleIdx="0" presStyleCnt="2"/>
      <dgm:spPr>
        <a:solidFill>
          <a:srgbClr val="A8D08D"/>
        </a:solidFill>
        <a:ln>
          <a:solidFill>
            <a:schemeClr val="accent2">
              <a:lumMod val="75000"/>
            </a:schemeClr>
          </a:solidFill>
        </a:ln>
      </dgm:spPr>
    </dgm:pt>
    <dgm:pt modelId="{A4B722CA-E52D-4F98-9CED-8E96AEE0A3C3}" type="pres">
      <dgm:prSet presAssocID="{05BFCEB4-B97A-4249-AEE3-B5BC9580CC90}" presName="text" presStyleLbl="fgAcc0" presStyleIdx="0" presStyleCnt="2" custScaleX="119490" custScaleY="130673">
        <dgm:presLayoutVars>
          <dgm:chPref val="3"/>
        </dgm:presLayoutVars>
      </dgm:prSet>
      <dgm:spPr/>
    </dgm:pt>
    <dgm:pt modelId="{38C988E9-2273-4F4A-A0B5-277622B0FE2A}" type="pres">
      <dgm:prSet presAssocID="{05BFCEB4-B97A-4249-AEE3-B5BC9580CC90}" presName="hierChild2" presStyleCnt="0"/>
      <dgm:spPr/>
    </dgm:pt>
    <dgm:pt modelId="{C35E78EE-32D8-45FD-AF76-9374E567C1B1}" type="pres">
      <dgm:prSet presAssocID="{D7B4EA96-C203-455B-8EE1-DAF105043B81}" presName="hierRoot1" presStyleCnt="0"/>
      <dgm:spPr/>
    </dgm:pt>
    <dgm:pt modelId="{B3090FD3-8E06-4B70-81D5-28CC1A2AF925}" type="pres">
      <dgm:prSet presAssocID="{D7B4EA96-C203-455B-8EE1-DAF105043B81}" presName="composite" presStyleCnt="0"/>
      <dgm:spPr/>
    </dgm:pt>
    <dgm:pt modelId="{EDB5EF3C-231C-4736-9EE8-060921249E5B}" type="pres">
      <dgm:prSet presAssocID="{D7B4EA96-C203-455B-8EE1-DAF105043B81}" presName="background" presStyleLbl="node0" presStyleIdx="1" presStyleCnt="2"/>
      <dgm:spPr>
        <a:solidFill>
          <a:srgbClr val="A8D08D"/>
        </a:solidFill>
        <a:ln>
          <a:solidFill>
            <a:schemeClr val="accent2">
              <a:lumMod val="75000"/>
            </a:schemeClr>
          </a:solidFill>
        </a:ln>
      </dgm:spPr>
    </dgm:pt>
    <dgm:pt modelId="{BDB99FCA-10B4-482A-B57E-3D347F0B8E12}" type="pres">
      <dgm:prSet presAssocID="{D7B4EA96-C203-455B-8EE1-DAF105043B81}" presName="text" presStyleLbl="fgAcc0" presStyleIdx="1" presStyleCnt="2" custScaleX="120036" custScaleY="137564" custLinFactNeighborX="2054" custLinFactNeighborY="272">
        <dgm:presLayoutVars>
          <dgm:chPref val="3"/>
        </dgm:presLayoutVars>
      </dgm:prSet>
      <dgm:spPr/>
    </dgm:pt>
    <dgm:pt modelId="{5DA01520-4ECD-4875-949E-B503E0C64F58}" type="pres">
      <dgm:prSet presAssocID="{D7B4EA96-C203-455B-8EE1-DAF105043B81}" presName="hierChild2" presStyleCnt="0"/>
      <dgm:spPr/>
    </dgm:pt>
  </dgm:ptLst>
  <dgm:cxnLst>
    <dgm:cxn modelId="{89266720-03FF-4E6A-BBC4-4D5F213B2BCA}" srcId="{9C9F523F-C4DE-4204-8ABD-C1BD0C24B0DA}" destId="{05BFCEB4-B97A-4249-AEE3-B5BC9580CC90}" srcOrd="0" destOrd="0" parTransId="{7E42B105-0B7B-4BFF-BA9E-7439FAEE78E9}" sibTransId="{8C41026D-F02A-4675-BD95-415000E5D94B}"/>
    <dgm:cxn modelId="{61B81725-FE8D-4BD4-BC0C-CEBA55DE464C}" srcId="{9C9F523F-C4DE-4204-8ABD-C1BD0C24B0DA}" destId="{D7B4EA96-C203-455B-8EE1-DAF105043B81}" srcOrd="1" destOrd="0" parTransId="{DBDEC518-DFEA-40F3-9FAF-A6A552F8EAE0}" sibTransId="{5CB4FFA2-ED13-4F1D-8C12-F392B36C867D}"/>
    <dgm:cxn modelId="{83B23A3E-EB07-4759-81EA-CFD87872761B}" type="presOf" srcId="{D7B4EA96-C203-455B-8EE1-DAF105043B81}" destId="{BDB99FCA-10B4-482A-B57E-3D347F0B8E12}" srcOrd="0" destOrd="0" presId="urn:microsoft.com/office/officeart/2005/8/layout/hierarchy1"/>
    <dgm:cxn modelId="{A8883750-4EDE-49B2-91B2-BE85632B2AFB}" type="presOf" srcId="{9C9F523F-C4DE-4204-8ABD-C1BD0C24B0DA}" destId="{A828B583-B78F-4F01-A399-B7224FB53062}" srcOrd="0" destOrd="0" presId="urn:microsoft.com/office/officeart/2005/8/layout/hierarchy1"/>
    <dgm:cxn modelId="{E677DA96-537E-47ED-B499-E4F1207DDA9A}" type="presOf" srcId="{05BFCEB4-B97A-4249-AEE3-B5BC9580CC90}" destId="{A4B722CA-E52D-4F98-9CED-8E96AEE0A3C3}" srcOrd="0" destOrd="0" presId="urn:microsoft.com/office/officeart/2005/8/layout/hierarchy1"/>
    <dgm:cxn modelId="{985C266B-617A-4A47-A84B-9BBAAB288C26}" type="presParOf" srcId="{A828B583-B78F-4F01-A399-B7224FB53062}" destId="{71148C58-523A-4E0F-92B5-8F649DC07E49}" srcOrd="0" destOrd="0" presId="urn:microsoft.com/office/officeart/2005/8/layout/hierarchy1"/>
    <dgm:cxn modelId="{DB47F1CA-5DC6-476E-85E0-7DF05CEB0AC5}" type="presParOf" srcId="{71148C58-523A-4E0F-92B5-8F649DC07E49}" destId="{9FD394E4-1355-4C2F-A637-0998BFCFADD2}" srcOrd="0" destOrd="0" presId="urn:microsoft.com/office/officeart/2005/8/layout/hierarchy1"/>
    <dgm:cxn modelId="{445F61A5-2BA8-4B4D-A3A0-E9A93589A8CE}" type="presParOf" srcId="{9FD394E4-1355-4C2F-A637-0998BFCFADD2}" destId="{C9B570A1-A98E-4E18-B8F6-59F552BC5EF6}" srcOrd="0" destOrd="0" presId="urn:microsoft.com/office/officeart/2005/8/layout/hierarchy1"/>
    <dgm:cxn modelId="{8DC15BB2-28D1-437F-B4F4-66E2BB97CF8E}" type="presParOf" srcId="{9FD394E4-1355-4C2F-A637-0998BFCFADD2}" destId="{A4B722CA-E52D-4F98-9CED-8E96AEE0A3C3}" srcOrd="1" destOrd="0" presId="urn:microsoft.com/office/officeart/2005/8/layout/hierarchy1"/>
    <dgm:cxn modelId="{44746DB5-BE8B-4013-8428-5512E0DD88FE}" type="presParOf" srcId="{71148C58-523A-4E0F-92B5-8F649DC07E49}" destId="{38C988E9-2273-4F4A-A0B5-277622B0FE2A}" srcOrd="1" destOrd="0" presId="urn:microsoft.com/office/officeart/2005/8/layout/hierarchy1"/>
    <dgm:cxn modelId="{ADFE9D9B-1190-45D6-AFC8-1F17024497E2}" type="presParOf" srcId="{A828B583-B78F-4F01-A399-B7224FB53062}" destId="{C35E78EE-32D8-45FD-AF76-9374E567C1B1}" srcOrd="1" destOrd="0" presId="urn:microsoft.com/office/officeart/2005/8/layout/hierarchy1"/>
    <dgm:cxn modelId="{8203D003-CC89-4111-9036-CA3BCA750EBD}" type="presParOf" srcId="{C35E78EE-32D8-45FD-AF76-9374E567C1B1}" destId="{B3090FD3-8E06-4B70-81D5-28CC1A2AF925}" srcOrd="0" destOrd="0" presId="urn:microsoft.com/office/officeart/2005/8/layout/hierarchy1"/>
    <dgm:cxn modelId="{80696F0E-40B6-4A5B-BDFF-0AFFBBA005E1}" type="presParOf" srcId="{B3090FD3-8E06-4B70-81D5-28CC1A2AF925}" destId="{EDB5EF3C-231C-4736-9EE8-060921249E5B}" srcOrd="0" destOrd="0" presId="urn:microsoft.com/office/officeart/2005/8/layout/hierarchy1"/>
    <dgm:cxn modelId="{519B0405-AAA1-43FA-ADA3-EE30FE170AF6}" type="presParOf" srcId="{B3090FD3-8E06-4B70-81D5-28CC1A2AF925}" destId="{BDB99FCA-10B4-482A-B57E-3D347F0B8E12}" srcOrd="1" destOrd="0" presId="urn:microsoft.com/office/officeart/2005/8/layout/hierarchy1"/>
    <dgm:cxn modelId="{D349402E-DDEC-4201-8734-CACD3BABD2C8}" type="presParOf" srcId="{C35E78EE-32D8-45FD-AF76-9374E567C1B1}" destId="{5DA01520-4ECD-4875-949E-B503E0C64F5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570A1-A98E-4E18-B8F6-59F552BC5EF6}">
      <dsp:nvSpPr>
        <dsp:cNvPr id="0" name=""/>
        <dsp:cNvSpPr/>
      </dsp:nvSpPr>
      <dsp:spPr>
        <a:xfrm>
          <a:off x="4668" y="189245"/>
          <a:ext cx="3524032" cy="2447191"/>
        </a:xfrm>
        <a:prstGeom prst="roundRect">
          <a:avLst>
            <a:gd name="adj" fmla="val 10000"/>
          </a:avLst>
        </a:prstGeom>
        <a:solidFill>
          <a:srgbClr val="A8D08D"/>
        </a:solidFill>
        <a:ln w="19050" cap="rnd"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A4B722CA-E52D-4F98-9CED-8E96AEE0A3C3}">
      <dsp:nvSpPr>
        <dsp:cNvPr id="0" name=""/>
        <dsp:cNvSpPr/>
      </dsp:nvSpPr>
      <dsp:spPr>
        <a:xfrm>
          <a:off x="332360" y="500552"/>
          <a:ext cx="3524032" cy="244719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a:solidFill>
                <a:srgbClr val="002060"/>
              </a:solidFill>
              <a:latin typeface="Poppins" panose="00000500000000000000" pitchFamily="2" charset="-70"/>
              <a:cs typeface="Poppins" panose="00000500000000000000" pitchFamily="2" charset="-70"/>
            </a:rPr>
            <a:t>iznākuma rādītājs </a:t>
          </a:r>
          <a:r>
            <a:rPr lang="lv-LV" sz="1400" kern="1200">
              <a:solidFill>
                <a:srgbClr val="002060"/>
              </a:solidFill>
              <a:latin typeface="Poppins" panose="00000500000000000000" pitchFamily="2" charset="-70"/>
              <a:cs typeface="Poppins" panose="00000500000000000000" pitchFamily="2" charset="-70"/>
            </a:rPr>
            <a:t>– atbalstītā sanētās zemes platība. Vērtība tiek sasniegta, ja ir veikti ieguldījumi ES nozīmes biotopu atjaunošanā vai vēsturisko kūdras ieguves vietu sanācijā (atjaunojot vai </a:t>
          </a:r>
          <a:r>
            <a:rPr lang="lv-LV" sz="1400" kern="1200" err="1">
              <a:solidFill>
                <a:srgbClr val="002060"/>
              </a:solidFill>
              <a:latin typeface="Poppins" panose="00000500000000000000" pitchFamily="2" charset="-70"/>
              <a:cs typeface="Poppins" panose="00000500000000000000" pitchFamily="2" charset="-70"/>
            </a:rPr>
            <a:t>renaturalizējot</a:t>
          </a:r>
          <a:r>
            <a:rPr lang="lv-LV" sz="1400" kern="1200">
              <a:solidFill>
                <a:srgbClr val="002060"/>
              </a:solidFill>
              <a:latin typeface="Poppins" panose="00000500000000000000" pitchFamily="2" charset="-70"/>
              <a:cs typeface="Poppins" panose="00000500000000000000" pitchFamily="2" charset="-70"/>
            </a:rPr>
            <a:t>) zemes platību </a:t>
          </a:r>
          <a:r>
            <a:rPr lang="lv-LV" sz="1400" b="1" kern="1200">
              <a:solidFill>
                <a:srgbClr val="002060"/>
              </a:solidFill>
              <a:latin typeface="Poppins" panose="00000500000000000000" pitchFamily="2" charset="-70"/>
              <a:cs typeface="Poppins" panose="00000500000000000000" pitchFamily="2" charset="-70"/>
            </a:rPr>
            <a:t>1 500 hektāru platībā</a:t>
          </a:r>
          <a:r>
            <a:rPr lang="lv-LV" sz="1400" kern="1200">
              <a:solidFill>
                <a:srgbClr val="002060"/>
              </a:solidFill>
              <a:latin typeface="Poppins" panose="00000500000000000000" pitchFamily="2" charset="-70"/>
              <a:cs typeface="Poppins" panose="00000500000000000000" pitchFamily="2" charset="-70"/>
            </a:rPr>
            <a:t>, projekta tiešajās īstenošanas vietās</a:t>
          </a:r>
          <a:r>
            <a:rPr lang="lv-LV" sz="1400" kern="1200">
              <a:solidFill>
                <a:srgbClr val="002060"/>
              </a:solidFill>
            </a:rPr>
            <a:t>.</a:t>
          </a:r>
          <a:endParaRPr lang="en-US" sz="1400" kern="1200">
            <a:solidFill>
              <a:srgbClr val="002060"/>
            </a:solidFill>
          </a:endParaRPr>
        </a:p>
      </dsp:txBody>
      <dsp:txXfrm>
        <a:off x="404036" y="572228"/>
        <a:ext cx="3380680" cy="2303839"/>
      </dsp:txXfrm>
    </dsp:sp>
    <dsp:sp modelId="{EDB5EF3C-231C-4736-9EE8-060921249E5B}">
      <dsp:nvSpPr>
        <dsp:cNvPr id="0" name=""/>
        <dsp:cNvSpPr/>
      </dsp:nvSpPr>
      <dsp:spPr>
        <a:xfrm>
          <a:off x="4188754" y="194339"/>
          <a:ext cx="3540135" cy="2576243"/>
        </a:xfrm>
        <a:prstGeom prst="roundRect">
          <a:avLst>
            <a:gd name="adj" fmla="val 10000"/>
          </a:avLst>
        </a:prstGeom>
        <a:solidFill>
          <a:srgbClr val="A8D08D"/>
        </a:solidFill>
        <a:ln w="19050" cap="rnd"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DB99FCA-10B4-482A-B57E-3D347F0B8E12}">
      <dsp:nvSpPr>
        <dsp:cNvPr id="0" name=""/>
        <dsp:cNvSpPr/>
      </dsp:nvSpPr>
      <dsp:spPr>
        <a:xfrm>
          <a:off x="4516446" y="505646"/>
          <a:ext cx="3540135" cy="25762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b="1" kern="1200">
              <a:solidFill>
                <a:srgbClr val="002060"/>
              </a:solidFill>
              <a:latin typeface="Poppins" panose="00000500000000000000" pitchFamily="2" charset="-70"/>
              <a:cs typeface="Poppins" panose="00000500000000000000" pitchFamily="2" charset="-70"/>
            </a:rPr>
            <a:t>rezultātu rādītājs </a:t>
          </a:r>
          <a:r>
            <a:rPr lang="lv-LV" sz="1400" b="0" i="0" kern="1200">
              <a:solidFill>
                <a:srgbClr val="002060"/>
              </a:solidFill>
              <a:latin typeface="Poppins" panose="00000500000000000000" pitchFamily="2" charset="-70"/>
              <a:cs typeface="Poppins" panose="00000500000000000000" pitchFamily="2" charset="-70"/>
            </a:rPr>
            <a:t>- atjaunotas degradētas ekosistēmas. Pasākuma ietvaros veikti ieguldījumi Eiropas Savienības nozīmes biotopu atjaunošanā vai vēsturisko kūdras ieguves vietu </a:t>
          </a:r>
          <a:r>
            <a:rPr lang="lv-LV" sz="1400" b="0" i="0" kern="1200" err="1">
              <a:solidFill>
                <a:srgbClr val="002060"/>
              </a:solidFill>
              <a:latin typeface="Poppins" panose="00000500000000000000" pitchFamily="2" charset="-70"/>
              <a:cs typeface="Poppins" panose="00000500000000000000" pitchFamily="2" charset="-70"/>
            </a:rPr>
            <a:t>renaturalizācijā</a:t>
          </a:r>
          <a:r>
            <a:rPr lang="lv-LV" sz="1400" b="0" i="0" kern="1200">
              <a:solidFill>
                <a:srgbClr val="002060"/>
              </a:solidFill>
              <a:latin typeface="Poppins" panose="00000500000000000000" pitchFamily="2" charset="-70"/>
              <a:cs typeface="Poppins" panose="00000500000000000000" pitchFamily="2" charset="-70"/>
            </a:rPr>
            <a:t> 1 500 ha, kopumā labvēlīgi ietekmējot teritoriju vismaz 4 046 hektāru platībā. </a:t>
          </a:r>
          <a:endParaRPr lang="en-US" sz="1400" kern="1200">
            <a:solidFill>
              <a:srgbClr val="002060"/>
            </a:solidFill>
            <a:latin typeface="Poppins" panose="00000500000000000000" pitchFamily="2" charset="-70"/>
            <a:cs typeface="Poppins" panose="00000500000000000000" pitchFamily="2" charset="-70"/>
          </a:endParaRPr>
        </a:p>
      </dsp:txBody>
      <dsp:txXfrm>
        <a:off x="4591902" y="581102"/>
        <a:ext cx="3389223" cy="24253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1DFB9-8DE7-4B2E-8F96-ED58224546C1}" type="datetimeFigureOut">
              <a:rPr lang="lv-LV" smtClean="0"/>
              <a:t>20.12.2023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F4A6E-9B63-4844-B895-C6E22321AFBB}" type="slidenum">
              <a:rPr lang="lv-LV" smtClean="0"/>
              <a:t>‹#›</a:t>
            </a:fld>
            <a:endParaRPr lang="lv-LV"/>
          </a:p>
        </p:txBody>
      </p:sp>
    </p:spTree>
    <p:extLst>
      <p:ext uri="{BB962C8B-B14F-4D97-AF65-F5344CB8AC3E}">
        <p14:creationId xmlns:p14="http://schemas.microsoft.com/office/powerpoint/2010/main" val="234459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27BF4A6E-9B63-4844-B895-C6E22321AFBB}" type="slidenum">
              <a:rPr lang="lv-LV" smtClean="0"/>
              <a:t>1</a:t>
            </a:fld>
            <a:endParaRPr lang="lv-LV"/>
          </a:p>
        </p:txBody>
      </p:sp>
    </p:spTree>
    <p:extLst>
      <p:ext uri="{BB962C8B-B14F-4D97-AF65-F5344CB8AC3E}">
        <p14:creationId xmlns:p14="http://schemas.microsoft.com/office/powerpoint/2010/main" val="3219212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0" dirty="0"/>
          </a:p>
        </p:txBody>
      </p:sp>
      <p:sp>
        <p:nvSpPr>
          <p:cNvPr id="4" name="Slide Number Placeholder 3"/>
          <p:cNvSpPr>
            <a:spLocks noGrp="1"/>
          </p:cNvSpPr>
          <p:nvPr>
            <p:ph type="sldNum" sz="quarter" idx="5"/>
          </p:nvPr>
        </p:nvSpPr>
        <p:spPr/>
        <p:txBody>
          <a:bodyPr/>
          <a:lstStyle/>
          <a:p>
            <a:fld id="{27BF4A6E-9B63-4844-B895-C6E22321AFBB}" type="slidenum">
              <a:rPr lang="lv-LV" smtClean="0"/>
              <a:t>11</a:t>
            </a:fld>
            <a:endParaRPr lang="lv-LV"/>
          </a:p>
        </p:txBody>
      </p:sp>
    </p:spTree>
    <p:extLst>
      <p:ext uri="{BB962C8B-B14F-4D97-AF65-F5344CB8AC3E}">
        <p14:creationId xmlns:p14="http://schemas.microsoft.com/office/powerpoint/2010/main" val="210755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7BF4A6E-9B63-4844-B895-C6E22321AFBB}" type="slidenum">
              <a:rPr lang="lv-LV" smtClean="0"/>
              <a:t>12</a:t>
            </a:fld>
            <a:endParaRPr lang="lv-LV"/>
          </a:p>
        </p:txBody>
      </p:sp>
    </p:spTree>
    <p:extLst>
      <p:ext uri="{BB962C8B-B14F-4D97-AF65-F5344CB8AC3E}">
        <p14:creationId xmlns:p14="http://schemas.microsoft.com/office/powerpoint/2010/main" val="44933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7BF4A6E-9B63-4844-B895-C6E22321AFBB}" type="slidenum">
              <a:rPr lang="lv-LV" smtClean="0"/>
              <a:t>2</a:t>
            </a:fld>
            <a:endParaRPr lang="lv-LV"/>
          </a:p>
        </p:txBody>
      </p:sp>
    </p:spTree>
    <p:extLst>
      <p:ext uri="{BB962C8B-B14F-4D97-AF65-F5344CB8AC3E}">
        <p14:creationId xmlns:p14="http://schemas.microsoft.com/office/powerpoint/2010/main" val="188472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7BF4A6E-9B63-4844-B895-C6E22321AFBB}" type="slidenum">
              <a:rPr lang="lv-LV" smtClean="0"/>
              <a:t>3</a:t>
            </a:fld>
            <a:endParaRPr lang="lv-LV"/>
          </a:p>
        </p:txBody>
      </p:sp>
    </p:spTree>
    <p:extLst>
      <p:ext uri="{BB962C8B-B14F-4D97-AF65-F5344CB8AC3E}">
        <p14:creationId xmlns:p14="http://schemas.microsoft.com/office/powerpoint/2010/main" val="15950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7BF4A6E-9B63-4844-B895-C6E22321AFBB}" type="slidenum">
              <a:rPr lang="lv-LV" smtClean="0"/>
              <a:t>4</a:t>
            </a:fld>
            <a:endParaRPr lang="lv-LV"/>
          </a:p>
        </p:txBody>
      </p:sp>
    </p:spTree>
    <p:extLst>
      <p:ext uri="{BB962C8B-B14F-4D97-AF65-F5344CB8AC3E}">
        <p14:creationId xmlns:p14="http://schemas.microsoft.com/office/powerpoint/2010/main" val="23624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E4E782-38E2-F944-979F-3FD5CFB55FA1}"/>
              </a:ext>
            </a:extLst>
          </p:cNvPr>
          <p:cNvSpPr>
            <a:spLocks noGrp="1" noChangeArrowheads="1"/>
          </p:cNvSpPr>
          <p:nvPr>
            <p:ph type="sldNum"/>
          </p:nvPr>
        </p:nvSpPr>
        <p:spPr>
          <a:ln/>
        </p:spPr>
        <p:txBody>
          <a:bodyPr/>
          <a:lstStyle/>
          <a:p>
            <a:fld id="{2149F066-565B-FB47-8AB8-89A4D1EB4E42}" type="slidenum">
              <a:rPr lang="en-US" altLang="en-US"/>
              <a:pPr/>
              <a:t>5</a:t>
            </a:fld>
            <a:endParaRPr lang="en-US" altLang="en-US"/>
          </a:p>
        </p:txBody>
      </p:sp>
      <p:sp>
        <p:nvSpPr>
          <p:cNvPr id="4097" name="Text Box 1">
            <a:extLst>
              <a:ext uri="{FF2B5EF4-FFF2-40B4-BE49-F238E27FC236}">
                <a16:creationId xmlns:a16="http://schemas.microsoft.com/office/drawing/2014/main" id="{D38BEEA4-5DC8-5E41-A1CC-0535CF824C9F}"/>
              </a:ext>
            </a:extLst>
          </p:cNvPr>
          <p:cNvSpPr txBox="1">
            <a:spLocks noGrp="1" noRot="1" noChangeAspect="1" noChangeArrowheads="1"/>
          </p:cNvSpPr>
          <p:nvPr>
            <p:ph type="sldImg"/>
          </p:nvPr>
        </p:nvSpPr>
        <p:spPr bwMode="auto">
          <a:xfrm>
            <a:off x="225425" y="815975"/>
            <a:ext cx="7169150" cy="40322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EB51E95E-59E1-B04E-8120-1D0CED14C31B}"/>
              </a:ext>
            </a:extLst>
          </p:cNvPr>
          <p:cNvSpPr txBox="1">
            <a:spLocks noGrp="1" noChangeArrowheads="1"/>
          </p:cNvSpPr>
          <p:nvPr>
            <p:ph type="body" idx="1"/>
          </p:nvPr>
        </p:nvSpPr>
        <p:spPr bwMode="auto">
          <a:xfrm>
            <a:off x="762751" y="5106023"/>
            <a:ext cx="6097327" cy="48379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dirty="0"/>
          </a:p>
        </p:txBody>
      </p:sp>
    </p:spTree>
    <p:extLst>
      <p:ext uri="{BB962C8B-B14F-4D97-AF65-F5344CB8AC3E}">
        <p14:creationId xmlns:p14="http://schemas.microsoft.com/office/powerpoint/2010/main" val="295017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27BF4A6E-9B63-4844-B895-C6E22321AFBB}" type="slidenum">
              <a:rPr lang="lv-LV" smtClean="0"/>
              <a:t>6</a:t>
            </a:fld>
            <a:endParaRPr lang="lv-LV"/>
          </a:p>
        </p:txBody>
      </p:sp>
    </p:spTree>
    <p:extLst>
      <p:ext uri="{BB962C8B-B14F-4D97-AF65-F5344CB8AC3E}">
        <p14:creationId xmlns:p14="http://schemas.microsoft.com/office/powerpoint/2010/main" val="151368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7BF4A6E-9B63-4844-B895-C6E22321AFBB}" type="slidenum">
              <a:rPr lang="lv-LV" smtClean="0"/>
              <a:t>7</a:t>
            </a:fld>
            <a:endParaRPr lang="lv-LV"/>
          </a:p>
        </p:txBody>
      </p:sp>
    </p:spTree>
    <p:extLst>
      <p:ext uri="{BB962C8B-B14F-4D97-AF65-F5344CB8AC3E}">
        <p14:creationId xmlns:p14="http://schemas.microsoft.com/office/powerpoint/2010/main" val="296544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7BF4A6E-9B63-4844-B895-C6E22321AFBB}" type="slidenum">
              <a:rPr lang="lv-LV" smtClean="0"/>
              <a:t>8</a:t>
            </a:fld>
            <a:endParaRPr lang="lv-LV"/>
          </a:p>
        </p:txBody>
      </p:sp>
    </p:spTree>
    <p:extLst>
      <p:ext uri="{BB962C8B-B14F-4D97-AF65-F5344CB8AC3E}">
        <p14:creationId xmlns:p14="http://schemas.microsoft.com/office/powerpoint/2010/main" val="357325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kern="0" dirty="0"/>
          </a:p>
        </p:txBody>
      </p:sp>
      <p:sp>
        <p:nvSpPr>
          <p:cNvPr id="4" name="Slide Number Placeholder 3"/>
          <p:cNvSpPr>
            <a:spLocks noGrp="1"/>
          </p:cNvSpPr>
          <p:nvPr>
            <p:ph type="sldNum" sz="quarter" idx="5"/>
          </p:nvPr>
        </p:nvSpPr>
        <p:spPr/>
        <p:txBody>
          <a:bodyPr/>
          <a:lstStyle/>
          <a:p>
            <a:fld id="{27BF4A6E-9B63-4844-B895-C6E22321AFBB}" type="slidenum">
              <a:rPr lang="lv-LV" smtClean="0"/>
              <a:t>10</a:t>
            </a:fld>
            <a:endParaRPr lang="lv-LV"/>
          </a:p>
        </p:txBody>
      </p:sp>
    </p:spTree>
    <p:extLst>
      <p:ext uri="{BB962C8B-B14F-4D97-AF65-F5344CB8AC3E}">
        <p14:creationId xmlns:p14="http://schemas.microsoft.com/office/powerpoint/2010/main" val="327636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110772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32309710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1188617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5946819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94361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30025377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259264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243842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B43B18C-CADF-B13C-5561-5B6EB860AA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2194" y="0"/>
            <a:ext cx="317669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882493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Slide">
    <p:bg>
      <p:bgRef idx="1001">
        <a:schemeClr val="bg1"/>
      </p:bgRef>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0078CB8-9F04-1306-34C1-BCE3FB9C633A}"/>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6313"/>
          <a:stretch/>
        </p:blipFill>
        <p:spPr bwMode="auto">
          <a:xfrm>
            <a:off x="0" y="1"/>
            <a:ext cx="1305171" cy="12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09506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07D80E83-0A7A-6E5A-CB4E-D952A4669CF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2194" y="0"/>
            <a:ext cx="317669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06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72834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08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14544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107526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264797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293461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40894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39341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6C8C85E9-59C0-44D1-B30B-A1D96BFB6C73}" type="slidenum">
              <a:rPr lang="lv-LV" smtClean="0"/>
              <a:t>‹#›</a:t>
            </a:fld>
            <a:endParaRPr lang="lv-LV"/>
          </a:p>
        </p:txBody>
      </p:sp>
    </p:spTree>
    <p:extLst>
      <p:ext uri="{BB962C8B-B14F-4D97-AF65-F5344CB8AC3E}">
        <p14:creationId xmlns:p14="http://schemas.microsoft.com/office/powerpoint/2010/main" val="300392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lv-LV"/>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8C85E9-59C0-44D1-B30B-A1D96BFB6C73}" type="slidenum">
              <a:rPr lang="lv-LV" smtClean="0"/>
              <a:t>‹#›</a:t>
            </a:fld>
            <a:endParaRPr lang="lv-LV"/>
          </a:p>
        </p:txBody>
      </p:sp>
    </p:spTree>
    <p:extLst>
      <p:ext uri="{BB962C8B-B14F-4D97-AF65-F5344CB8AC3E}">
        <p14:creationId xmlns:p14="http://schemas.microsoft.com/office/powerpoint/2010/main" val="72443422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17" r:id="rId20"/>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hyperlink" Target="mailto:Anete.kalnina@varam.gov.lv"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hyperlink" Target="https://eur03.safelinks.protection.outlook.com/?url=http%3A%2F%2Fwww.varam.gov.lv%2F&amp;data=04%7C01%7Cine%40sanistal.lv%7Ca388b7c6b41e4a112b1708d9b8980fe9%7C0d2d5a1523d149a7bf4b2b2d95a2ef66%7C0%7C0%7C637743785521292721%7CUnknown%7CTWFpbGZsb3d8eyJWIjoiMC4wLjAwMDAiLCJQIjoiV2luMzIiLCJBTiI6Ik1haWwiLCJXVCI6Mn0%3D%7C3000&amp;sdata=TZBECrUi35%2BGyFhKGmM8lAed3RpWU5f2XGDMHKCSqsg%3D&amp;reserved=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5.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2CEC22-EAC0-4564-9D28-74346E853791}"/>
              </a:ext>
            </a:extLst>
          </p:cNvPr>
          <p:cNvSpPr txBox="1"/>
          <p:nvPr/>
        </p:nvSpPr>
        <p:spPr>
          <a:xfrm>
            <a:off x="483227" y="2772179"/>
            <a:ext cx="9032927" cy="3154710"/>
          </a:xfrm>
          <a:prstGeom prst="rect">
            <a:avLst/>
          </a:prstGeom>
          <a:noFill/>
        </p:spPr>
        <p:txBody>
          <a:bodyPr wrap="square" lIns="91440" tIns="45720" rIns="91440" bIns="45720" rtlCol="0" anchor="t">
            <a:spAutoFit/>
          </a:bodyPr>
          <a:lstStyle/>
          <a:p>
            <a:pPr algn="ctr"/>
            <a:r>
              <a:rPr lang="lv-LV" altLang="en-US">
                <a:solidFill>
                  <a:srgbClr val="002060"/>
                </a:solidFill>
                <a:latin typeface="Poppins"/>
                <a:cs typeface="Verdana"/>
              </a:rPr>
              <a:t>Eiropas Savienības</a:t>
            </a:r>
            <a:r>
              <a:rPr lang="en-US" altLang="en-US">
                <a:solidFill>
                  <a:srgbClr val="002060"/>
                </a:solidFill>
                <a:latin typeface="Poppins"/>
                <a:cs typeface="Verdana"/>
              </a:rPr>
              <a:t> </a:t>
            </a:r>
            <a:r>
              <a:rPr lang="lv-LV" altLang="en-US">
                <a:solidFill>
                  <a:srgbClr val="002060"/>
                </a:solidFill>
                <a:latin typeface="Poppins"/>
                <a:cs typeface="Verdana"/>
              </a:rPr>
              <a:t>kohēzijas politikas</a:t>
            </a:r>
          </a:p>
          <a:p>
            <a:pPr algn="ctr"/>
            <a:r>
              <a:rPr lang="lv-LV" altLang="en-US">
                <a:solidFill>
                  <a:srgbClr val="002060"/>
                </a:solidFill>
                <a:latin typeface="Poppins"/>
                <a:cs typeface="Verdana"/>
              </a:rPr>
              <a:t>programmas 2021.–2027. gadam</a:t>
            </a:r>
          </a:p>
          <a:p>
            <a:pPr algn="ctr"/>
            <a:endParaRPr lang="lv-LV" altLang="en-US" sz="2000" b="1">
              <a:solidFill>
                <a:srgbClr val="002060"/>
              </a:solidFill>
              <a:latin typeface="Poppins"/>
              <a:cs typeface="Verdana"/>
            </a:endParaRPr>
          </a:p>
          <a:p>
            <a:pPr algn="ctr">
              <a:spcAft>
                <a:spcPts val="600"/>
              </a:spcAft>
            </a:pPr>
            <a:r>
              <a:rPr lang="lv-LV" altLang="en-US" sz="3000" b="1">
                <a:solidFill>
                  <a:srgbClr val="002060"/>
                </a:solidFill>
                <a:latin typeface="Poppins"/>
                <a:cs typeface="Verdana"/>
              </a:rPr>
              <a:t>6.1.1.7. pasākums “Eiropas Savienība nozīmes biotopu vai purvu ekosistēmu atjaunošana” </a:t>
            </a:r>
          </a:p>
          <a:p>
            <a:pPr algn="ctr"/>
            <a:endParaRPr lang="lv-LV" altLang="en-US" sz="2000" b="1">
              <a:solidFill>
                <a:srgbClr val="002060"/>
              </a:solidFill>
              <a:latin typeface="Poppins"/>
              <a:cs typeface="Verdana"/>
            </a:endParaRPr>
          </a:p>
          <a:p>
            <a:pPr algn="ctr"/>
            <a:r>
              <a:rPr lang="lv-LV" altLang="en-US" sz="1400">
                <a:solidFill>
                  <a:srgbClr val="002060"/>
                </a:solidFill>
                <a:latin typeface="Poppins"/>
                <a:cs typeface="Verdana"/>
              </a:rPr>
              <a:t>6.Politikas mērķa «Taisnīgas pārkārtošanās fonda investīcijas» apakškomitejas sēde</a:t>
            </a:r>
          </a:p>
          <a:p>
            <a:pPr algn="ctr"/>
            <a:r>
              <a:rPr lang="lv-LV" altLang="en-US" sz="1400">
                <a:solidFill>
                  <a:srgbClr val="002060"/>
                </a:solidFill>
                <a:latin typeface="Poppins"/>
                <a:cs typeface="Verdana"/>
              </a:rPr>
              <a:t>2023. gada 21. decembrī</a:t>
            </a:r>
          </a:p>
        </p:txBody>
      </p:sp>
      <p:pic>
        <p:nvPicPr>
          <p:cNvPr id="6" name="Picture 5">
            <a:extLst>
              <a:ext uri="{FF2B5EF4-FFF2-40B4-BE49-F238E27FC236}">
                <a16:creationId xmlns:a16="http://schemas.microsoft.com/office/drawing/2014/main" id="{CA1D8953-6B67-B7CF-2321-595D5B3A2C09}"/>
              </a:ext>
            </a:extLst>
          </p:cNvPr>
          <p:cNvPicPr>
            <a:picLocks noChangeAspect="1"/>
          </p:cNvPicPr>
          <p:nvPr/>
        </p:nvPicPr>
        <p:blipFill>
          <a:blip r:embed="rId3"/>
          <a:stretch>
            <a:fillRect/>
          </a:stretch>
        </p:blipFill>
        <p:spPr>
          <a:xfrm>
            <a:off x="692228" y="-1"/>
            <a:ext cx="1830206" cy="2658979"/>
          </a:xfrm>
          <a:prstGeom prst="rect">
            <a:avLst/>
          </a:prstGeom>
        </p:spPr>
      </p:pic>
      <p:sp>
        <p:nvSpPr>
          <p:cNvPr id="7" name="TextBox 6">
            <a:extLst>
              <a:ext uri="{FF2B5EF4-FFF2-40B4-BE49-F238E27FC236}">
                <a16:creationId xmlns:a16="http://schemas.microsoft.com/office/drawing/2014/main" id="{CAE3A3B8-6E59-67A0-8F71-D8C20B0BAA19}"/>
              </a:ext>
            </a:extLst>
          </p:cNvPr>
          <p:cNvSpPr txBox="1"/>
          <p:nvPr/>
        </p:nvSpPr>
        <p:spPr>
          <a:xfrm>
            <a:off x="3609474" y="0"/>
            <a:ext cx="2486526" cy="2658979"/>
          </a:xfrm>
          <a:prstGeom prst="rect">
            <a:avLst/>
          </a:prstGeom>
          <a:solidFill>
            <a:schemeClr val="bg1"/>
          </a:solidFill>
        </p:spPr>
        <p:txBody>
          <a:bodyPr wrap="square" rtlCol="0">
            <a:spAutoFit/>
          </a:bodyPr>
          <a:lstStyle/>
          <a:p>
            <a:endParaRPr lang="lv-LV" dirty="0"/>
          </a:p>
        </p:txBody>
      </p:sp>
      <p:pic>
        <p:nvPicPr>
          <p:cNvPr id="4" name="Picture 3">
            <a:extLst>
              <a:ext uri="{FF2B5EF4-FFF2-40B4-BE49-F238E27FC236}">
                <a16:creationId xmlns:a16="http://schemas.microsoft.com/office/drawing/2014/main" id="{D5781DEC-15A3-5E07-2552-20FF9D93AFEB}"/>
              </a:ext>
            </a:extLst>
          </p:cNvPr>
          <p:cNvPicPr>
            <a:picLocks noChangeAspect="1"/>
          </p:cNvPicPr>
          <p:nvPr/>
        </p:nvPicPr>
        <p:blipFill rotWithShape="1">
          <a:blip r:embed="rId4"/>
          <a:srcRect t="11111"/>
          <a:stretch/>
        </p:blipFill>
        <p:spPr>
          <a:xfrm>
            <a:off x="3755061" y="310054"/>
            <a:ext cx="4681877" cy="1963161"/>
          </a:xfrm>
          <a:prstGeom prst="rect">
            <a:avLst/>
          </a:prstGeom>
        </p:spPr>
      </p:pic>
    </p:spTree>
    <p:extLst>
      <p:ext uri="{BB962C8B-B14F-4D97-AF65-F5344CB8AC3E}">
        <p14:creationId xmlns:p14="http://schemas.microsoft.com/office/powerpoint/2010/main" val="422679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38DCFE52-10ED-ADE0-0061-874695982988}"/>
              </a:ext>
            </a:extLst>
          </p:cNvPr>
          <p:cNvSpPr/>
          <p:nvPr/>
        </p:nvSpPr>
        <p:spPr>
          <a:xfrm>
            <a:off x="666476" y="1213749"/>
            <a:ext cx="4439097" cy="5192944"/>
          </a:xfrm>
          <a:prstGeom prst="roundRect">
            <a:avLst/>
          </a:prstGeom>
          <a:noFill/>
          <a:ln w="76200" cap="flat">
            <a:solidFill>
              <a:srgbClr val="BF9000"/>
            </a:solidFill>
            <a:miter lim="400000"/>
          </a:ln>
          <a:effectLst/>
        </p:spPr>
        <p:txBody>
          <a:bodyPr wrap="square" lIns="26789" tIns="26789" rIns="26789" bIns="26789" numCol="1" anchor="ctr">
            <a:noAutofit/>
          </a:bodyPr>
          <a:lstStyle/>
          <a:p>
            <a:pPr defTabSz="914400"/>
            <a:endParaRPr lang="lv-LV" sz="2532" kern="0">
              <a:solidFill>
                <a:prstClr val="black"/>
              </a:solidFill>
              <a:latin typeface="Lato Light" panose="020F0502020204030203" pitchFamily="34" charset="0"/>
            </a:endParaRPr>
          </a:p>
        </p:txBody>
      </p:sp>
      <p:grpSp>
        <p:nvGrpSpPr>
          <p:cNvPr id="4" name="Group 3">
            <a:extLst>
              <a:ext uri="{FF2B5EF4-FFF2-40B4-BE49-F238E27FC236}">
                <a16:creationId xmlns:a16="http://schemas.microsoft.com/office/drawing/2014/main" id="{78A0DE26-C0BD-6DFC-AFCB-5B2CFCF378D9}"/>
              </a:ext>
            </a:extLst>
          </p:cNvPr>
          <p:cNvGrpSpPr/>
          <p:nvPr/>
        </p:nvGrpSpPr>
        <p:grpSpPr>
          <a:xfrm>
            <a:off x="4487076" y="6173289"/>
            <a:ext cx="415972" cy="415972"/>
            <a:chOff x="4963866" y="5980752"/>
            <a:chExt cx="415972" cy="415972"/>
          </a:xfrm>
        </p:grpSpPr>
        <p:sp>
          <p:nvSpPr>
            <p:cNvPr id="51" name="Freeform 9">
              <a:extLst>
                <a:ext uri="{FF2B5EF4-FFF2-40B4-BE49-F238E27FC236}">
                  <a16:creationId xmlns:a16="http://schemas.microsoft.com/office/drawing/2014/main" id="{3F718611-2B84-D167-2331-EA4F9F4CC72D}"/>
                </a:ext>
              </a:extLst>
            </p:cNvPr>
            <p:cNvSpPr>
              <a:spLocks noChangeArrowheads="1"/>
            </p:cNvSpPr>
            <p:nvPr/>
          </p:nvSpPr>
          <p:spPr bwMode="auto">
            <a:xfrm>
              <a:off x="4963866" y="5980752"/>
              <a:ext cx="415972" cy="415972"/>
            </a:xfrm>
            <a:custGeom>
              <a:avLst/>
              <a:gdLst>
                <a:gd name="T0" fmla="*/ 1117 w 1118"/>
                <a:gd name="T1" fmla="*/ 559 h 1119"/>
                <a:gd name="T2" fmla="*/ 1117 w 1118"/>
                <a:gd name="T3" fmla="*/ 559 h 1119"/>
                <a:gd name="T4" fmla="*/ 558 w 1118"/>
                <a:gd name="T5" fmla="*/ 0 h 1119"/>
                <a:gd name="T6" fmla="*/ 558 w 1118"/>
                <a:gd name="T7" fmla="*/ 0 h 1119"/>
                <a:gd name="T8" fmla="*/ 0 w 1118"/>
                <a:gd name="T9" fmla="*/ 559 h 1119"/>
                <a:gd name="T10" fmla="*/ 0 w 1118"/>
                <a:gd name="T11" fmla="*/ 559 h 1119"/>
                <a:gd name="T12" fmla="*/ 558 w 1118"/>
                <a:gd name="T13" fmla="*/ 1118 h 1119"/>
                <a:gd name="T14" fmla="*/ 558 w 1118"/>
                <a:gd name="T15" fmla="*/ 1118 h 1119"/>
                <a:gd name="T16" fmla="*/ 1117 w 1118"/>
                <a:gd name="T17" fmla="*/ 55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9">
                  <a:moveTo>
                    <a:pt x="1117" y="559"/>
                  </a:moveTo>
                  <a:lnTo>
                    <a:pt x="1117" y="559"/>
                  </a:lnTo>
                  <a:cubicBezTo>
                    <a:pt x="1117" y="251"/>
                    <a:pt x="867" y="0"/>
                    <a:pt x="558" y="0"/>
                  </a:cubicBezTo>
                  <a:lnTo>
                    <a:pt x="558" y="0"/>
                  </a:lnTo>
                  <a:cubicBezTo>
                    <a:pt x="249" y="0"/>
                    <a:pt x="0" y="251"/>
                    <a:pt x="0" y="559"/>
                  </a:cubicBezTo>
                  <a:lnTo>
                    <a:pt x="0" y="559"/>
                  </a:lnTo>
                  <a:cubicBezTo>
                    <a:pt x="0" y="868"/>
                    <a:pt x="249" y="1118"/>
                    <a:pt x="558" y="1118"/>
                  </a:cubicBezTo>
                  <a:lnTo>
                    <a:pt x="558" y="1118"/>
                  </a:lnTo>
                  <a:cubicBezTo>
                    <a:pt x="867" y="1118"/>
                    <a:pt x="1117" y="868"/>
                    <a:pt x="1117" y="559"/>
                  </a:cubicBez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sp>
          <p:nvSpPr>
            <p:cNvPr id="52" name="Freeform 10">
              <a:extLst>
                <a:ext uri="{FF2B5EF4-FFF2-40B4-BE49-F238E27FC236}">
                  <a16:creationId xmlns:a16="http://schemas.microsoft.com/office/drawing/2014/main" id="{D256F917-D62E-B7F9-F382-4D6D0947F3DD}"/>
                </a:ext>
              </a:extLst>
            </p:cNvPr>
            <p:cNvSpPr>
              <a:spLocks noChangeArrowheads="1"/>
            </p:cNvSpPr>
            <p:nvPr/>
          </p:nvSpPr>
          <p:spPr bwMode="auto">
            <a:xfrm>
              <a:off x="5035924" y="6055791"/>
              <a:ext cx="271856" cy="271856"/>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grpSp>
      <p:sp>
        <p:nvSpPr>
          <p:cNvPr id="59" name="TextBox 58">
            <a:extLst>
              <a:ext uri="{FF2B5EF4-FFF2-40B4-BE49-F238E27FC236}">
                <a16:creationId xmlns:a16="http://schemas.microsoft.com/office/drawing/2014/main" id="{2FE10470-7511-E0BC-6DA4-52FECD7AE152}"/>
              </a:ext>
            </a:extLst>
          </p:cNvPr>
          <p:cNvSpPr txBox="1"/>
          <p:nvPr/>
        </p:nvSpPr>
        <p:spPr>
          <a:xfrm>
            <a:off x="1424473" y="268739"/>
            <a:ext cx="7955903" cy="553998"/>
          </a:xfrm>
          <a:prstGeom prst="rect">
            <a:avLst/>
          </a:prstGeom>
          <a:noFill/>
        </p:spPr>
        <p:txBody>
          <a:bodyPr wrap="square" rtlCol="0">
            <a:spAutoFit/>
          </a:bodyPr>
          <a:lstStyle/>
          <a:p>
            <a:r>
              <a:rPr lang="lv-LV" altLang="en-US" sz="3000" b="1">
                <a:solidFill>
                  <a:srgbClr val="002060"/>
                </a:solidFill>
                <a:latin typeface="Poppins"/>
                <a:cs typeface="Verdana"/>
              </a:rPr>
              <a:t>Veiktie precizējumi</a:t>
            </a:r>
          </a:p>
        </p:txBody>
      </p:sp>
      <p:grpSp>
        <p:nvGrpSpPr>
          <p:cNvPr id="3" name="Group 2">
            <a:extLst>
              <a:ext uri="{FF2B5EF4-FFF2-40B4-BE49-F238E27FC236}">
                <a16:creationId xmlns:a16="http://schemas.microsoft.com/office/drawing/2014/main" id="{CC6DC29C-5EFD-853C-5373-16B7CE95D073}"/>
              </a:ext>
            </a:extLst>
          </p:cNvPr>
          <p:cNvGrpSpPr/>
          <p:nvPr/>
        </p:nvGrpSpPr>
        <p:grpSpPr>
          <a:xfrm>
            <a:off x="55167" y="4036575"/>
            <a:ext cx="1222618" cy="1232748"/>
            <a:chOff x="184949" y="1481906"/>
            <a:chExt cx="1367468" cy="1367468"/>
          </a:xfrm>
        </p:grpSpPr>
        <p:sp>
          <p:nvSpPr>
            <p:cNvPr id="49" name="Freeform 7">
              <a:extLst>
                <a:ext uri="{FF2B5EF4-FFF2-40B4-BE49-F238E27FC236}">
                  <a16:creationId xmlns:a16="http://schemas.microsoft.com/office/drawing/2014/main" id="{126A9627-5EC0-60CC-EDDB-AA8E1394AFFF}"/>
                </a:ext>
              </a:extLst>
            </p:cNvPr>
            <p:cNvSpPr>
              <a:spLocks noChangeArrowheads="1"/>
            </p:cNvSpPr>
            <p:nvPr/>
          </p:nvSpPr>
          <p:spPr bwMode="auto">
            <a:xfrm>
              <a:off x="184949" y="1481906"/>
              <a:ext cx="1367468" cy="1367468"/>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grpSp>
          <p:nvGrpSpPr>
            <p:cNvPr id="2" name="Group 1">
              <a:extLst>
                <a:ext uri="{FF2B5EF4-FFF2-40B4-BE49-F238E27FC236}">
                  <a16:creationId xmlns:a16="http://schemas.microsoft.com/office/drawing/2014/main" id="{EF3FFE43-E142-A364-D36D-73BBFBA78E5D}"/>
                </a:ext>
              </a:extLst>
            </p:cNvPr>
            <p:cNvGrpSpPr/>
            <p:nvPr/>
          </p:nvGrpSpPr>
          <p:grpSpPr>
            <a:xfrm>
              <a:off x="383109" y="1680067"/>
              <a:ext cx="971147" cy="971147"/>
              <a:chOff x="383109" y="1680067"/>
              <a:chExt cx="971147" cy="971147"/>
            </a:xfrm>
          </p:grpSpPr>
          <p:sp>
            <p:nvSpPr>
              <p:cNvPr id="50" name="Freeform 8">
                <a:extLst>
                  <a:ext uri="{FF2B5EF4-FFF2-40B4-BE49-F238E27FC236}">
                    <a16:creationId xmlns:a16="http://schemas.microsoft.com/office/drawing/2014/main" id="{A78A8E79-4C70-BA7B-0809-C4AFDB394852}"/>
                  </a:ext>
                </a:extLst>
              </p:cNvPr>
              <p:cNvSpPr>
                <a:spLocks noChangeArrowheads="1"/>
              </p:cNvSpPr>
              <p:nvPr/>
            </p:nvSpPr>
            <p:spPr bwMode="auto">
              <a:xfrm>
                <a:off x="383109" y="1680067"/>
                <a:ext cx="971147" cy="971147"/>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pic>
            <p:nvPicPr>
              <p:cNvPr id="70" name="Graphic 69" descr="Exclamation mark with solid fill">
                <a:extLst>
                  <a:ext uri="{FF2B5EF4-FFF2-40B4-BE49-F238E27FC236}">
                    <a16:creationId xmlns:a16="http://schemas.microsoft.com/office/drawing/2014/main" id="{DB6A4A22-54CB-1093-0903-5CF243178A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90" y="1798075"/>
                <a:ext cx="735130" cy="735130"/>
              </a:xfrm>
              <a:prstGeom prst="rect">
                <a:avLst/>
              </a:prstGeom>
              <a:effectLst/>
            </p:spPr>
          </p:pic>
        </p:grpSp>
      </p:grpSp>
      <p:sp>
        <p:nvSpPr>
          <p:cNvPr id="72" name="Rectangle: Rounded Corners 71">
            <a:extLst>
              <a:ext uri="{FF2B5EF4-FFF2-40B4-BE49-F238E27FC236}">
                <a16:creationId xmlns:a16="http://schemas.microsoft.com/office/drawing/2014/main" id="{64C59EF6-1DEB-4409-765C-3FEFE26143C8}"/>
              </a:ext>
            </a:extLst>
          </p:cNvPr>
          <p:cNvSpPr/>
          <p:nvPr/>
        </p:nvSpPr>
        <p:spPr>
          <a:xfrm>
            <a:off x="5819111" y="1213749"/>
            <a:ext cx="5213979" cy="5381910"/>
          </a:xfrm>
          <a:prstGeom prst="roundRect">
            <a:avLst/>
          </a:prstGeom>
          <a:noFill/>
          <a:ln w="76200" cap="flat">
            <a:solidFill>
              <a:srgbClr val="BF9000"/>
            </a:solidFill>
            <a:miter lim="400000"/>
          </a:ln>
          <a:effectLst/>
        </p:spPr>
        <p:txBody>
          <a:bodyPr wrap="square" lIns="26789" tIns="26789" rIns="26789" bIns="26789" numCol="1" anchor="ctr">
            <a:noAutofit/>
          </a:bodyPr>
          <a:lstStyle/>
          <a:p>
            <a:pPr defTabSz="914400"/>
            <a:endParaRPr lang="lv-LV" sz="2532" kern="0">
              <a:solidFill>
                <a:prstClr val="black"/>
              </a:solidFill>
              <a:latin typeface="Lato Light" panose="020F0502020204030203" pitchFamily="34" charset="0"/>
            </a:endParaRPr>
          </a:p>
        </p:txBody>
      </p:sp>
      <p:pic>
        <p:nvPicPr>
          <p:cNvPr id="75" name="Picture 74">
            <a:extLst>
              <a:ext uri="{FF2B5EF4-FFF2-40B4-BE49-F238E27FC236}">
                <a16:creationId xmlns:a16="http://schemas.microsoft.com/office/drawing/2014/main" id="{EA018C9C-4114-9B9E-567E-54B7894776B9}"/>
              </a:ext>
            </a:extLst>
          </p:cNvPr>
          <p:cNvPicPr>
            <a:picLocks noChangeAspect="1"/>
          </p:cNvPicPr>
          <p:nvPr/>
        </p:nvPicPr>
        <p:blipFill>
          <a:blip r:embed="rId5"/>
          <a:stretch>
            <a:fillRect/>
          </a:stretch>
        </p:blipFill>
        <p:spPr>
          <a:xfrm>
            <a:off x="1424473" y="747833"/>
            <a:ext cx="4106315" cy="352425"/>
          </a:xfrm>
          <a:prstGeom prst="rect">
            <a:avLst/>
          </a:prstGeom>
        </p:spPr>
      </p:pic>
      <p:sp>
        <p:nvSpPr>
          <p:cNvPr id="5" name="Subtitle 2">
            <a:extLst>
              <a:ext uri="{FF2B5EF4-FFF2-40B4-BE49-F238E27FC236}">
                <a16:creationId xmlns:a16="http://schemas.microsoft.com/office/drawing/2014/main" id="{BF26016F-55AC-0680-D286-00FD535C59C4}"/>
              </a:ext>
            </a:extLst>
          </p:cNvPr>
          <p:cNvSpPr txBox="1">
            <a:spLocks/>
          </p:cNvSpPr>
          <p:nvPr/>
        </p:nvSpPr>
        <p:spPr>
          <a:xfrm>
            <a:off x="1137540" y="1566285"/>
            <a:ext cx="3827788" cy="3277820"/>
          </a:xfrm>
          <a:prstGeom prst="rect">
            <a:avLst/>
          </a:prstGeom>
        </p:spPr>
        <p:txBody>
          <a:bodyPr vert="horz" wrap="square" lIns="45720" tIns="22860" rIns="45720" bIns="22860" rtlCol="0" anchor="t">
            <a:spAutoFit/>
          </a:bodyPr>
          <a:lstStyle>
            <a:defPPr>
              <a:defRPr lang="lv-LV"/>
            </a:defPPr>
            <a:lvl1pPr indent="0" algn="ctr" defTabSz="1087636">
              <a:lnSpc>
                <a:spcPts val="1750"/>
              </a:lnSpc>
              <a:spcBef>
                <a:spcPct val="20000"/>
              </a:spcBef>
              <a:buFont typeface="Arial"/>
              <a:buNone/>
              <a:defRPr>
                <a:solidFill>
                  <a:srgbClr val="002060"/>
                </a:solidFill>
                <a:latin typeface="Poppins" panose="00000500000000000000" pitchFamily="2" charset="-70"/>
                <a:ea typeface="Lato Light" panose="020F0502020204030203" pitchFamily="34" charset="0"/>
                <a:cs typeface="Poppins" panose="00000500000000000000" pitchFamily="2" charset="-7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R="0" lvl="0" algn="l" defTabSz="1087636" eaLnBrk="1" fontAlgn="auto" latinLnBrk="0" hangingPunct="1">
              <a:lnSpc>
                <a:spcPct val="100000"/>
              </a:lnSpc>
              <a:spcBef>
                <a:spcPts val="0"/>
              </a:spcBef>
              <a:spcAft>
                <a:spcPts val="600"/>
              </a:spcAft>
              <a:buClrTx/>
              <a:buSzTx/>
              <a:tabLst/>
              <a:defRPr/>
            </a:pPr>
            <a:r>
              <a:rPr lang="lv-LV" sz="1800" b="1" i="0">
                <a:effectLst/>
              </a:rPr>
              <a:t>Vienotais kritērijs 1.4</a:t>
            </a:r>
            <a:r>
              <a:rPr lang="lv-LV"/>
              <a:t>: </a:t>
            </a:r>
            <a:r>
              <a:rPr lang="lv-LV" sz="1600">
                <a:solidFill>
                  <a:srgbClr val="002060"/>
                </a:solidFill>
                <a:latin typeface="Poppins" panose="00000500000000000000" pitchFamily="2" charset="-70"/>
                <a:cs typeface="Poppins" panose="00000500000000000000" pitchFamily="2" charset="-70"/>
              </a:rPr>
              <a:t>«</a:t>
            </a:r>
            <a:r>
              <a:rPr lang="lv-LV" sz="1600" b="0" i="0">
                <a:effectLst/>
              </a:rPr>
              <a:t>Projekta sadarbības partneris un tā plānotās darbības projekta ietvaros atbilst MK noteikumos par SAM īstenošanu noteiktajām prasībām.</a:t>
            </a:r>
            <a:r>
              <a:rPr lang="lv-LV" sz="1600" b="0" i="0">
                <a:solidFill>
                  <a:srgbClr val="002060"/>
                </a:solidFill>
                <a:effectLst/>
                <a:latin typeface="Poppins" panose="00000500000000000000" pitchFamily="2" charset="-70"/>
                <a:cs typeface="Poppins" panose="00000500000000000000" pitchFamily="2" charset="-70"/>
              </a:rPr>
              <a:t>»</a:t>
            </a:r>
            <a:endParaRPr lang="lv-LV" sz="1600" b="0" i="0">
              <a:effectLst/>
            </a:endParaRPr>
          </a:p>
          <a:p>
            <a:pPr marR="0" lvl="0" algn="l" defTabSz="1087636" eaLnBrk="1" fontAlgn="auto" latinLnBrk="0" hangingPunct="1">
              <a:lnSpc>
                <a:spcPct val="100000"/>
              </a:lnSpc>
              <a:spcBef>
                <a:spcPts val="0"/>
              </a:spcBef>
              <a:spcAft>
                <a:spcPts val="600"/>
              </a:spcAft>
              <a:buClrTx/>
              <a:buSzTx/>
              <a:tabLst/>
              <a:defRPr/>
            </a:pPr>
            <a:r>
              <a:rPr lang="lv-LV" sz="1600" b="0" i="1">
                <a:effectLst/>
              </a:rPr>
              <a:t>Ņemts vērā. Izslēgta nepieciešamība vērtēt </a:t>
            </a:r>
            <a:r>
              <a:rPr lang="lv-LV" sz="1600" i="1"/>
              <a:t>sadarbības partnera atbilstību MK noteikumiem, jo MK noteikumu projekts paredz DAP kā partnera piesaisti.</a:t>
            </a:r>
            <a:endParaRPr lang="lv-LV" sz="1600" b="0" i="1">
              <a:effectLst/>
            </a:endParaRPr>
          </a:p>
          <a:p>
            <a:pPr marR="0" lvl="0" algn="l" defTabSz="1087636" eaLnBrk="1" fontAlgn="auto" latinLnBrk="0" hangingPunct="1">
              <a:lnSpc>
                <a:spcPct val="100000"/>
              </a:lnSpc>
              <a:spcBef>
                <a:spcPts val="0"/>
              </a:spcBef>
              <a:spcAft>
                <a:spcPts val="600"/>
              </a:spcAft>
              <a:buClrTx/>
              <a:buSzTx/>
              <a:tabLst/>
              <a:defRPr/>
            </a:pPr>
            <a:endParaRPr kumimoji="0" lang="lv-LV" sz="1400" b="1" i="0" u="none" strike="noStrike" kern="0" cap="none" spc="0" normalizeH="0" baseline="0" noProof="0">
              <a:ln>
                <a:noFill/>
              </a:ln>
              <a:effectLst/>
              <a:uLnTx/>
              <a:uFillTx/>
            </a:endParaRPr>
          </a:p>
          <a:p>
            <a:pPr marL="285750" marR="0" lvl="0" indent="-285750" algn="l" defTabSz="1087636"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kumimoji="0" lang="lv-LV" sz="1400" i="0" u="none" strike="noStrike" kern="0" cap="none" spc="0" normalizeH="0" baseline="0" noProof="0">
              <a:ln>
                <a:noFill/>
              </a:ln>
              <a:effectLst/>
              <a:uLnTx/>
              <a:uFillTx/>
            </a:endParaRPr>
          </a:p>
        </p:txBody>
      </p:sp>
      <p:grpSp>
        <p:nvGrpSpPr>
          <p:cNvPr id="7" name="Group 6">
            <a:extLst>
              <a:ext uri="{FF2B5EF4-FFF2-40B4-BE49-F238E27FC236}">
                <a16:creationId xmlns:a16="http://schemas.microsoft.com/office/drawing/2014/main" id="{3BF06451-645A-153A-29F1-5D14B14417B7}"/>
              </a:ext>
            </a:extLst>
          </p:cNvPr>
          <p:cNvGrpSpPr/>
          <p:nvPr/>
        </p:nvGrpSpPr>
        <p:grpSpPr>
          <a:xfrm>
            <a:off x="10421781" y="5566384"/>
            <a:ext cx="1222618" cy="1232748"/>
            <a:chOff x="184949" y="1481906"/>
            <a:chExt cx="1367468" cy="1367468"/>
          </a:xfrm>
        </p:grpSpPr>
        <p:sp>
          <p:nvSpPr>
            <p:cNvPr id="8" name="Freeform 7">
              <a:extLst>
                <a:ext uri="{FF2B5EF4-FFF2-40B4-BE49-F238E27FC236}">
                  <a16:creationId xmlns:a16="http://schemas.microsoft.com/office/drawing/2014/main" id="{742BEF09-B2D1-D900-1281-76C830859F02}"/>
                </a:ext>
              </a:extLst>
            </p:cNvPr>
            <p:cNvSpPr>
              <a:spLocks noChangeArrowheads="1"/>
            </p:cNvSpPr>
            <p:nvPr/>
          </p:nvSpPr>
          <p:spPr bwMode="auto">
            <a:xfrm>
              <a:off x="184949" y="1481906"/>
              <a:ext cx="1367468" cy="1367468"/>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grpSp>
          <p:nvGrpSpPr>
            <p:cNvPr id="9" name="Group 8">
              <a:extLst>
                <a:ext uri="{FF2B5EF4-FFF2-40B4-BE49-F238E27FC236}">
                  <a16:creationId xmlns:a16="http://schemas.microsoft.com/office/drawing/2014/main" id="{4662E7A6-6EC9-71B4-505F-F8006F28AB19}"/>
                </a:ext>
              </a:extLst>
            </p:cNvPr>
            <p:cNvGrpSpPr/>
            <p:nvPr/>
          </p:nvGrpSpPr>
          <p:grpSpPr>
            <a:xfrm>
              <a:off x="383109" y="1680067"/>
              <a:ext cx="971147" cy="971147"/>
              <a:chOff x="383109" y="1680067"/>
              <a:chExt cx="971147" cy="971147"/>
            </a:xfrm>
          </p:grpSpPr>
          <p:sp>
            <p:nvSpPr>
              <p:cNvPr id="10" name="Freeform 8">
                <a:extLst>
                  <a:ext uri="{FF2B5EF4-FFF2-40B4-BE49-F238E27FC236}">
                    <a16:creationId xmlns:a16="http://schemas.microsoft.com/office/drawing/2014/main" id="{44AB44CF-9458-244D-10FF-4023689BF966}"/>
                  </a:ext>
                </a:extLst>
              </p:cNvPr>
              <p:cNvSpPr>
                <a:spLocks noChangeArrowheads="1"/>
              </p:cNvSpPr>
              <p:nvPr/>
            </p:nvSpPr>
            <p:spPr bwMode="auto">
              <a:xfrm>
                <a:off x="383109" y="1680067"/>
                <a:ext cx="971147" cy="971147"/>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pic>
            <p:nvPicPr>
              <p:cNvPr id="11" name="Graphic 10" descr="Exclamation mark with solid fill">
                <a:extLst>
                  <a:ext uri="{FF2B5EF4-FFF2-40B4-BE49-F238E27FC236}">
                    <a16:creationId xmlns:a16="http://schemas.microsoft.com/office/drawing/2014/main" id="{1A8D1F71-7550-0C5F-231F-67ADA3EA46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90" y="1798075"/>
                <a:ext cx="735130" cy="735130"/>
              </a:xfrm>
              <a:prstGeom prst="rect">
                <a:avLst/>
              </a:prstGeom>
              <a:effectLst/>
            </p:spPr>
          </p:pic>
        </p:grpSp>
      </p:grpSp>
      <p:grpSp>
        <p:nvGrpSpPr>
          <p:cNvPr id="12" name="Group 11">
            <a:extLst>
              <a:ext uri="{FF2B5EF4-FFF2-40B4-BE49-F238E27FC236}">
                <a16:creationId xmlns:a16="http://schemas.microsoft.com/office/drawing/2014/main" id="{C7394D0A-7F0C-C2EA-9E57-39F4705210B4}"/>
              </a:ext>
            </a:extLst>
          </p:cNvPr>
          <p:cNvGrpSpPr/>
          <p:nvPr/>
        </p:nvGrpSpPr>
        <p:grpSpPr>
          <a:xfrm>
            <a:off x="5888014" y="6192105"/>
            <a:ext cx="415972" cy="415972"/>
            <a:chOff x="4963866" y="5980752"/>
            <a:chExt cx="415972" cy="415972"/>
          </a:xfrm>
        </p:grpSpPr>
        <p:sp>
          <p:nvSpPr>
            <p:cNvPr id="13" name="Freeform 9">
              <a:extLst>
                <a:ext uri="{FF2B5EF4-FFF2-40B4-BE49-F238E27FC236}">
                  <a16:creationId xmlns:a16="http://schemas.microsoft.com/office/drawing/2014/main" id="{CF0484DA-E39D-D6B3-D64B-066DF3399E26}"/>
                </a:ext>
              </a:extLst>
            </p:cNvPr>
            <p:cNvSpPr>
              <a:spLocks noChangeArrowheads="1"/>
            </p:cNvSpPr>
            <p:nvPr/>
          </p:nvSpPr>
          <p:spPr bwMode="auto">
            <a:xfrm>
              <a:off x="4963866" y="5980752"/>
              <a:ext cx="415972" cy="415972"/>
            </a:xfrm>
            <a:custGeom>
              <a:avLst/>
              <a:gdLst>
                <a:gd name="T0" fmla="*/ 1117 w 1118"/>
                <a:gd name="T1" fmla="*/ 559 h 1119"/>
                <a:gd name="T2" fmla="*/ 1117 w 1118"/>
                <a:gd name="T3" fmla="*/ 559 h 1119"/>
                <a:gd name="T4" fmla="*/ 558 w 1118"/>
                <a:gd name="T5" fmla="*/ 0 h 1119"/>
                <a:gd name="T6" fmla="*/ 558 w 1118"/>
                <a:gd name="T7" fmla="*/ 0 h 1119"/>
                <a:gd name="T8" fmla="*/ 0 w 1118"/>
                <a:gd name="T9" fmla="*/ 559 h 1119"/>
                <a:gd name="T10" fmla="*/ 0 w 1118"/>
                <a:gd name="T11" fmla="*/ 559 h 1119"/>
                <a:gd name="T12" fmla="*/ 558 w 1118"/>
                <a:gd name="T13" fmla="*/ 1118 h 1119"/>
                <a:gd name="T14" fmla="*/ 558 w 1118"/>
                <a:gd name="T15" fmla="*/ 1118 h 1119"/>
                <a:gd name="T16" fmla="*/ 1117 w 1118"/>
                <a:gd name="T17" fmla="*/ 55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9">
                  <a:moveTo>
                    <a:pt x="1117" y="559"/>
                  </a:moveTo>
                  <a:lnTo>
                    <a:pt x="1117" y="559"/>
                  </a:lnTo>
                  <a:cubicBezTo>
                    <a:pt x="1117" y="251"/>
                    <a:pt x="867" y="0"/>
                    <a:pt x="558" y="0"/>
                  </a:cubicBezTo>
                  <a:lnTo>
                    <a:pt x="558" y="0"/>
                  </a:lnTo>
                  <a:cubicBezTo>
                    <a:pt x="249" y="0"/>
                    <a:pt x="0" y="251"/>
                    <a:pt x="0" y="559"/>
                  </a:cubicBezTo>
                  <a:lnTo>
                    <a:pt x="0" y="559"/>
                  </a:lnTo>
                  <a:cubicBezTo>
                    <a:pt x="0" y="868"/>
                    <a:pt x="249" y="1118"/>
                    <a:pt x="558" y="1118"/>
                  </a:cubicBezTo>
                  <a:lnTo>
                    <a:pt x="558" y="1118"/>
                  </a:lnTo>
                  <a:cubicBezTo>
                    <a:pt x="867" y="1118"/>
                    <a:pt x="1117" y="868"/>
                    <a:pt x="1117" y="559"/>
                  </a:cubicBez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sp>
          <p:nvSpPr>
            <p:cNvPr id="14" name="Freeform 10">
              <a:extLst>
                <a:ext uri="{FF2B5EF4-FFF2-40B4-BE49-F238E27FC236}">
                  <a16:creationId xmlns:a16="http://schemas.microsoft.com/office/drawing/2014/main" id="{E168DE56-3DFB-0A20-18B1-69522C9BED98}"/>
                </a:ext>
              </a:extLst>
            </p:cNvPr>
            <p:cNvSpPr>
              <a:spLocks noChangeArrowheads="1"/>
            </p:cNvSpPr>
            <p:nvPr/>
          </p:nvSpPr>
          <p:spPr bwMode="auto">
            <a:xfrm>
              <a:off x="5035924" y="6055791"/>
              <a:ext cx="271856" cy="271856"/>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grpSp>
      <p:sp>
        <p:nvSpPr>
          <p:cNvPr id="15" name="TextBox 14">
            <a:extLst>
              <a:ext uri="{FF2B5EF4-FFF2-40B4-BE49-F238E27FC236}">
                <a16:creationId xmlns:a16="http://schemas.microsoft.com/office/drawing/2014/main" id="{550C337E-836F-1FB7-56FE-239450E7C2A8}"/>
              </a:ext>
            </a:extLst>
          </p:cNvPr>
          <p:cNvSpPr txBox="1"/>
          <p:nvPr/>
        </p:nvSpPr>
        <p:spPr>
          <a:xfrm>
            <a:off x="6231928" y="1505466"/>
            <a:ext cx="4265434" cy="4247317"/>
          </a:xfrm>
          <a:prstGeom prst="rect">
            <a:avLst/>
          </a:prstGeom>
          <a:noFill/>
        </p:spPr>
        <p:txBody>
          <a:bodyPr wrap="square">
            <a:spAutoFit/>
          </a:bodyPr>
          <a:lstStyle/>
          <a:p>
            <a:r>
              <a:rPr lang="lv-LV" sz="1800" b="1" i="0">
                <a:solidFill>
                  <a:srgbClr val="002060"/>
                </a:solidFill>
                <a:effectLst/>
                <a:latin typeface="Poppins" panose="00000500000000000000" pitchFamily="2" charset="-70"/>
                <a:cs typeface="Poppins" panose="00000500000000000000" pitchFamily="2" charset="-70"/>
              </a:rPr>
              <a:t>Vienotais kritērijs 1.5</a:t>
            </a:r>
            <a:r>
              <a:rPr lang="lv-LV">
                <a:solidFill>
                  <a:srgbClr val="002060"/>
                </a:solidFill>
                <a:latin typeface="Poppins" panose="00000500000000000000" pitchFamily="2" charset="-70"/>
                <a:cs typeface="Poppins" panose="00000500000000000000" pitchFamily="2" charset="-70"/>
              </a:rPr>
              <a:t>: «</a:t>
            </a:r>
            <a:r>
              <a:rPr lang="lv-LV" sz="1600" b="0" i="0">
                <a:solidFill>
                  <a:srgbClr val="002060"/>
                </a:solidFill>
                <a:effectLst/>
                <a:latin typeface="Poppins" panose="00000500000000000000" pitchFamily="2" charset="-70"/>
                <a:cs typeface="Poppins" panose="00000500000000000000" pitchFamily="2" charset="-70"/>
              </a:rPr>
              <a:t>Projekta izmaksu lietderīgums ir pamatots ar projekta izmaksu un ieguvumu analīzi.» </a:t>
            </a:r>
          </a:p>
          <a:p>
            <a:r>
              <a:rPr lang="lv-LV" sz="1600" i="1">
                <a:solidFill>
                  <a:srgbClr val="002060"/>
                </a:solidFill>
                <a:latin typeface="Poppins" panose="00000500000000000000" pitchFamily="2" charset="-70"/>
                <a:cs typeface="Poppins" panose="00000500000000000000" pitchFamily="2" charset="-70"/>
              </a:rPr>
              <a:t>Ņemts vērā, </a:t>
            </a:r>
            <a:r>
              <a:rPr lang="sv-SE" sz="1600" b="0" i="1">
                <a:solidFill>
                  <a:srgbClr val="002060"/>
                </a:solidFill>
                <a:effectLst/>
                <a:latin typeface="Poppins" panose="00000500000000000000" pitchFamily="2" charset="-70"/>
                <a:cs typeface="Poppins" panose="00000500000000000000" pitchFamily="2" charset="-70"/>
              </a:rPr>
              <a:t>kritēriju metodik</a:t>
            </a:r>
            <a:r>
              <a:rPr lang="lv-LV" sz="1600" b="0" i="1">
                <a:solidFill>
                  <a:srgbClr val="002060"/>
                </a:solidFill>
                <a:effectLst/>
                <a:latin typeface="Poppins" panose="00000500000000000000" pitchFamily="2" charset="-70"/>
                <a:cs typeface="Poppins" panose="00000500000000000000" pitchFamily="2" charset="-70"/>
              </a:rPr>
              <a:t>a papildināta</a:t>
            </a:r>
            <a:r>
              <a:rPr lang="sv-SE" sz="1600" b="0" i="1">
                <a:solidFill>
                  <a:srgbClr val="002060"/>
                </a:solidFill>
                <a:effectLst/>
                <a:latin typeface="Poppins" panose="00000500000000000000" pitchFamily="2" charset="-70"/>
                <a:cs typeface="Poppins" panose="00000500000000000000" pitchFamily="2" charset="-70"/>
              </a:rPr>
              <a:t> ar jauniem apakšpunktiem par IIA</a:t>
            </a:r>
            <a:r>
              <a:rPr lang="lv-LV" sz="1600" b="0" i="1">
                <a:solidFill>
                  <a:srgbClr val="002060"/>
                </a:solidFill>
                <a:effectLst/>
                <a:latin typeface="Poppins" panose="00000500000000000000" pitchFamily="2" charset="-70"/>
                <a:cs typeface="Poppins" panose="00000500000000000000" pitchFamily="2" charset="-70"/>
              </a:rPr>
              <a:t>.</a:t>
            </a:r>
          </a:p>
          <a:p>
            <a:endParaRPr lang="lv-LV" sz="1600" b="0" i="1">
              <a:solidFill>
                <a:srgbClr val="002060"/>
              </a:solidFill>
              <a:effectLst/>
              <a:latin typeface="Poppins" panose="00000500000000000000" pitchFamily="2" charset="-70"/>
              <a:cs typeface="Poppins" panose="00000500000000000000" pitchFamily="2" charset="-70"/>
            </a:endParaRPr>
          </a:p>
          <a:p>
            <a:r>
              <a:rPr lang="lv-LV" sz="1600">
                <a:solidFill>
                  <a:srgbClr val="002060"/>
                </a:solidFill>
                <a:latin typeface="Poppins" panose="00000500000000000000" pitchFamily="2" charset="-70"/>
                <a:cs typeface="Poppins" panose="00000500000000000000" pitchFamily="2" charset="-70"/>
              </a:rPr>
              <a:t>Jaunie apakšpunkti: </a:t>
            </a:r>
          </a:p>
          <a:p>
            <a:r>
              <a:rPr lang="lv-LV" sz="1400">
                <a:solidFill>
                  <a:srgbClr val="002060"/>
                </a:solidFill>
                <a:latin typeface="Poppins" panose="00000500000000000000" pitchFamily="2" charset="-70"/>
                <a:cs typeface="Poppins" panose="00000500000000000000" pitchFamily="2" charset="-70"/>
              </a:rPr>
              <a:t>5) aprēķinātā projekta ekonomiskā ienesīguma norma ir lielāka par sociālo diskonta likmi, kas norādīta makroekonomiskajos pieņēmumos un prognozēs, ko projekta iesniedzējs ir izmantojis, izstrādājot izmaksu un ieguvumu analīzi;  </a:t>
            </a:r>
          </a:p>
          <a:p>
            <a:endParaRPr lang="lv-LV" sz="1400">
              <a:solidFill>
                <a:srgbClr val="002060"/>
              </a:solidFill>
              <a:latin typeface="Poppins" panose="00000500000000000000" pitchFamily="2" charset="-70"/>
              <a:cs typeface="Poppins" panose="00000500000000000000" pitchFamily="2" charset="-70"/>
            </a:endParaRPr>
          </a:p>
          <a:p>
            <a:r>
              <a:rPr lang="lv-LV" sz="1400">
                <a:solidFill>
                  <a:srgbClr val="002060"/>
                </a:solidFill>
                <a:latin typeface="Poppins" panose="00000500000000000000" pitchFamily="2" charset="-70"/>
                <a:cs typeface="Poppins" panose="00000500000000000000" pitchFamily="2" charset="-70"/>
              </a:rPr>
              <a:t>6) aprēķinātā projekta ekonomiskā neto pašreizējā vērtība ir lielāka par nulli.  </a:t>
            </a:r>
          </a:p>
        </p:txBody>
      </p:sp>
    </p:spTree>
    <p:extLst>
      <p:ext uri="{BB962C8B-B14F-4D97-AF65-F5344CB8AC3E}">
        <p14:creationId xmlns:p14="http://schemas.microsoft.com/office/powerpoint/2010/main" val="328698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38DCFE52-10ED-ADE0-0061-874695982988}"/>
              </a:ext>
            </a:extLst>
          </p:cNvPr>
          <p:cNvSpPr/>
          <p:nvPr/>
        </p:nvSpPr>
        <p:spPr>
          <a:xfrm>
            <a:off x="666476" y="1213749"/>
            <a:ext cx="4439097" cy="5192944"/>
          </a:xfrm>
          <a:prstGeom prst="roundRect">
            <a:avLst/>
          </a:prstGeom>
          <a:noFill/>
          <a:ln w="76200" cap="flat">
            <a:solidFill>
              <a:srgbClr val="BF9000"/>
            </a:solidFill>
            <a:miter lim="400000"/>
          </a:ln>
          <a:effectLst/>
        </p:spPr>
        <p:txBody>
          <a:bodyPr wrap="square" lIns="26789" tIns="26789" rIns="26789" bIns="26789" numCol="1" anchor="ctr">
            <a:noAutofit/>
          </a:bodyPr>
          <a:lstStyle/>
          <a:p>
            <a:pPr defTabSz="914400"/>
            <a:endParaRPr lang="lv-LV" sz="2532" kern="0">
              <a:solidFill>
                <a:prstClr val="black"/>
              </a:solidFill>
              <a:latin typeface="Lato Light" panose="020F0502020204030203" pitchFamily="34" charset="0"/>
            </a:endParaRPr>
          </a:p>
        </p:txBody>
      </p:sp>
      <p:grpSp>
        <p:nvGrpSpPr>
          <p:cNvPr id="4" name="Group 3">
            <a:extLst>
              <a:ext uri="{FF2B5EF4-FFF2-40B4-BE49-F238E27FC236}">
                <a16:creationId xmlns:a16="http://schemas.microsoft.com/office/drawing/2014/main" id="{78A0DE26-C0BD-6DFC-AFCB-5B2CFCF378D9}"/>
              </a:ext>
            </a:extLst>
          </p:cNvPr>
          <p:cNvGrpSpPr/>
          <p:nvPr/>
        </p:nvGrpSpPr>
        <p:grpSpPr>
          <a:xfrm>
            <a:off x="4487076" y="6173289"/>
            <a:ext cx="415972" cy="415972"/>
            <a:chOff x="4963866" y="5980752"/>
            <a:chExt cx="415972" cy="415972"/>
          </a:xfrm>
        </p:grpSpPr>
        <p:sp>
          <p:nvSpPr>
            <p:cNvPr id="51" name="Freeform 9">
              <a:extLst>
                <a:ext uri="{FF2B5EF4-FFF2-40B4-BE49-F238E27FC236}">
                  <a16:creationId xmlns:a16="http://schemas.microsoft.com/office/drawing/2014/main" id="{3F718611-2B84-D167-2331-EA4F9F4CC72D}"/>
                </a:ext>
              </a:extLst>
            </p:cNvPr>
            <p:cNvSpPr>
              <a:spLocks noChangeArrowheads="1"/>
            </p:cNvSpPr>
            <p:nvPr/>
          </p:nvSpPr>
          <p:spPr bwMode="auto">
            <a:xfrm>
              <a:off x="4963866" y="5980752"/>
              <a:ext cx="415972" cy="415972"/>
            </a:xfrm>
            <a:custGeom>
              <a:avLst/>
              <a:gdLst>
                <a:gd name="T0" fmla="*/ 1117 w 1118"/>
                <a:gd name="T1" fmla="*/ 559 h 1119"/>
                <a:gd name="T2" fmla="*/ 1117 w 1118"/>
                <a:gd name="T3" fmla="*/ 559 h 1119"/>
                <a:gd name="T4" fmla="*/ 558 w 1118"/>
                <a:gd name="T5" fmla="*/ 0 h 1119"/>
                <a:gd name="T6" fmla="*/ 558 w 1118"/>
                <a:gd name="T7" fmla="*/ 0 h 1119"/>
                <a:gd name="T8" fmla="*/ 0 w 1118"/>
                <a:gd name="T9" fmla="*/ 559 h 1119"/>
                <a:gd name="T10" fmla="*/ 0 w 1118"/>
                <a:gd name="T11" fmla="*/ 559 h 1119"/>
                <a:gd name="T12" fmla="*/ 558 w 1118"/>
                <a:gd name="T13" fmla="*/ 1118 h 1119"/>
                <a:gd name="T14" fmla="*/ 558 w 1118"/>
                <a:gd name="T15" fmla="*/ 1118 h 1119"/>
                <a:gd name="T16" fmla="*/ 1117 w 1118"/>
                <a:gd name="T17" fmla="*/ 55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9">
                  <a:moveTo>
                    <a:pt x="1117" y="559"/>
                  </a:moveTo>
                  <a:lnTo>
                    <a:pt x="1117" y="559"/>
                  </a:lnTo>
                  <a:cubicBezTo>
                    <a:pt x="1117" y="251"/>
                    <a:pt x="867" y="0"/>
                    <a:pt x="558" y="0"/>
                  </a:cubicBezTo>
                  <a:lnTo>
                    <a:pt x="558" y="0"/>
                  </a:lnTo>
                  <a:cubicBezTo>
                    <a:pt x="249" y="0"/>
                    <a:pt x="0" y="251"/>
                    <a:pt x="0" y="559"/>
                  </a:cubicBezTo>
                  <a:lnTo>
                    <a:pt x="0" y="559"/>
                  </a:lnTo>
                  <a:cubicBezTo>
                    <a:pt x="0" y="868"/>
                    <a:pt x="249" y="1118"/>
                    <a:pt x="558" y="1118"/>
                  </a:cubicBezTo>
                  <a:lnTo>
                    <a:pt x="558" y="1118"/>
                  </a:lnTo>
                  <a:cubicBezTo>
                    <a:pt x="867" y="1118"/>
                    <a:pt x="1117" y="868"/>
                    <a:pt x="1117" y="559"/>
                  </a:cubicBez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sp>
          <p:nvSpPr>
            <p:cNvPr id="52" name="Freeform 10">
              <a:extLst>
                <a:ext uri="{FF2B5EF4-FFF2-40B4-BE49-F238E27FC236}">
                  <a16:creationId xmlns:a16="http://schemas.microsoft.com/office/drawing/2014/main" id="{D256F917-D62E-B7F9-F382-4D6D0947F3DD}"/>
                </a:ext>
              </a:extLst>
            </p:cNvPr>
            <p:cNvSpPr>
              <a:spLocks noChangeArrowheads="1"/>
            </p:cNvSpPr>
            <p:nvPr/>
          </p:nvSpPr>
          <p:spPr bwMode="auto">
            <a:xfrm>
              <a:off x="5035924" y="6055791"/>
              <a:ext cx="271856" cy="271856"/>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grpSp>
      <p:sp>
        <p:nvSpPr>
          <p:cNvPr id="59" name="TextBox 58">
            <a:extLst>
              <a:ext uri="{FF2B5EF4-FFF2-40B4-BE49-F238E27FC236}">
                <a16:creationId xmlns:a16="http://schemas.microsoft.com/office/drawing/2014/main" id="{2FE10470-7511-E0BC-6DA4-52FECD7AE152}"/>
              </a:ext>
            </a:extLst>
          </p:cNvPr>
          <p:cNvSpPr txBox="1"/>
          <p:nvPr/>
        </p:nvSpPr>
        <p:spPr>
          <a:xfrm>
            <a:off x="1424473" y="268739"/>
            <a:ext cx="7955903" cy="553998"/>
          </a:xfrm>
          <a:prstGeom prst="rect">
            <a:avLst/>
          </a:prstGeom>
          <a:noFill/>
        </p:spPr>
        <p:txBody>
          <a:bodyPr wrap="square" rtlCol="0">
            <a:spAutoFit/>
          </a:bodyPr>
          <a:lstStyle/>
          <a:p>
            <a:r>
              <a:rPr lang="lv-LV" altLang="en-US" sz="3000" b="1">
                <a:solidFill>
                  <a:srgbClr val="002060"/>
                </a:solidFill>
                <a:latin typeface="Poppins"/>
                <a:cs typeface="Verdana"/>
              </a:rPr>
              <a:t>Veiktie precizējumi</a:t>
            </a:r>
          </a:p>
        </p:txBody>
      </p:sp>
      <p:sp>
        <p:nvSpPr>
          <p:cNvPr id="65" name="Subtitle 2">
            <a:extLst>
              <a:ext uri="{FF2B5EF4-FFF2-40B4-BE49-F238E27FC236}">
                <a16:creationId xmlns:a16="http://schemas.microsoft.com/office/drawing/2014/main" id="{D0C15280-952D-035E-7E5B-6BFCC93EA961}"/>
              </a:ext>
            </a:extLst>
          </p:cNvPr>
          <p:cNvSpPr txBox="1">
            <a:spLocks/>
          </p:cNvSpPr>
          <p:nvPr/>
        </p:nvSpPr>
        <p:spPr>
          <a:xfrm>
            <a:off x="849068" y="1457713"/>
            <a:ext cx="4003326" cy="2677656"/>
          </a:xfrm>
          <a:prstGeom prst="rect">
            <a:avLst/>
          </a:prstGeom>
        </p:spPr>
        <p:txBody>
          <a:bodyPr vert="horz" wrap="square" lIns="45720" tIns="22860" rIns="45720" bIns="22860" rtlCol="0" anchor="t">
            <a:spAutoFit/>
          </a:bodyPr>
          <a:lstStyle>
            <a:defPPr>
              <a:defRPr lang="lv-LV"/>
            </a:defPPr>
            <a:lvl1pPr indent="0" algn="ctr" defTabSz="1087636">
              <a:lnSpc>
                <a:spcPts val="1750"/>
              </a:lnSpc>
              <a:spcBef>
                <a:spcPct val="20000"/>
              </a:spcBef>
              <a:buFont typeface="Arial"/>
              <a:buNone/>
              <a:defRPr>
                <a:solidFill>
                  <a:srgbClr val="002060"/>
                </a:solidFill>
                <a:latin typeface="Poppins" panose="00000500000000000000" pitchFamily="2" charset="-70"/>
                <a:ea typeface="Lato Light" panose="020F0502020204030203" pitchFamily="34" charset="0"/>
                <a:cs typeface="Poppins" panose="00000500000000000000" pitchFamily="2" charset="-7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R="0" lvl="0" algn="just" defTabSz="1087636" eaLnBrk="1" fontAlgn="auto" latinLnBrk="0" hangingPunct="1">
              <a:lnSpc>
                <a:spcPct val="100000"/>
              </a:lnSpc>
              <a:spcBef>
                <a:spcPts val="0"/>
              </a:spcBef>
              <a:spcAft>
                <a:spcPts val="600"/>
              </a:spcAft>
              <a:buClrTx/>
              <a:buSzTx/>
              <a:tabLst/>
              <a:defRPr/>
            </a:pPr>
            <a:r>
              <a:rPr lang="lv-LV" b="1"/>
              <a:t>S</a:t>
            </a:r>
            <a:r>
              <a:rPr lang="lv-LV" sz="1800" b="1" i="0">
                <a:effectLst/>
              </a:rPr>
              <a:t>pecifiskā atbilstības kritērija 2.1. </a:t>
            </a:r>
            <a:r>
              <a:rPr lang="lv-LV" b="1" i="0">
                <a:effectLst/>
              </a:rPr>
              <a:t> </a:t>
            </a:r>
            <a:r>
              <a:rPr lang="lv-LV" sz="1800" b="1" i="0">
                <a:effectLst/>
              </a:rPr>
              <a:t>metodika papildināta ar skaidrojumu: </a:t>
            </a:r>
            <a:endParaRPr lang="lv-LV" sz="1800" b="1" i="0" dirty="0">
              <a:effectLst/>
            </a:endParaRPr>
          </a:p>
          <a:p>
            <a:pPr marR="0" lvl="0" algn="just" defTabSz="1087636" eaLnBrk="1" fontAlgn="auto" latinLnBrk="0" hangingPunct="1">
              <a:lnSpc>
                <a:spcPct val="100000"/>
              </a:lnSpc>
              <a:spcBef>
                <a:spcPts val="0"/>
              </a:spcBef>
              <a:spcAft>
                <a:spcPts val="600"/>
              </a:spcAft>
              <a:buClrTx/>
              <a:buSzTx/>
              <a:tabLst/>
              <a:defRPr/>
            </a:pPr>
            <a:r>
              <a:rPr lang="lv-LV" sz="1600" b="0" i="1">
                <a:effectLst/>
              </a:rPr>
              <a:t>Gadījumos, ja uzņēmums vai struktūra, kas vēsturiski veica kūdras ieguves darbības, joprojām turpina savu darbību un pastāv, bet nav veikta konkrētās teritorijas rekultivācija, tad šāda teritorija nevar tikt izmantota projekta īstenošanai. </a:t>
            </a:r>
            <a:endParaRPr lang="lv-LV" sz="1600" b="1" i="1" kern="0"/>
          </a:p>
        </p:txBody>
      </p:sp>
      <p:grpSp>
        <p:nvGrpSpPr>
          <p:cNvPr id="3" name="Group 2">
            <a:extLst>
              <a:ext uri="{FF2B5EF4-FFF2-40B4-BE49-F238E27FC236}">
                <a16:creationId xmlns:a16="http://schemas.microsoft.com/office/drawing/2014/main" id="{CC6DC29C-5EFD-853C-5373-16B7CE95D073}"/>
              </a:ext>
            </a:extLst>
          </p:cNvPr>
          <p:cNvGrpSpPr/>
          <p:nvPr/>
        </p:nvGrpSpPr>
        <p:grpSpPr>
          <a:xfrm>
            <a:off x="55167" y="3831105"/>
            <a:ext cx="1222618" cy="1232748"/>
            <a:chOff x="184949" y="1481906"/>
            <a:chExt cx="1367468" cy="1367468"/>
          </a:xfrm>
        </p:grpSpPr>
        <p:sp>
          <p:nvSpPr>
            <p:cNvPr id="49" name="Freeform 7">
              <a:extLst>
                <a:ext uri="{FF2B5EF4-FFF2-40B4-BE49-F238E27FC236}">
                  <a16:creationId xmlns:a16="http://schemas.microsoft.com/office/drawing/2014/main" id="{126A9627-5EC0-60CC-EDDB-AA8E1394AFFF}"/>
                </a:ext>
              </a:extLst>
            </p:cNvPr>
            <p:cNvSpPr>
              <a:spLocks noChangeArrowheads="1"/>
            </p:cNvSpPr>
            <p:nvPr/>
          </p:nvSpPr>
          <p:spPr bwMode="auto">
            <a:xfrm>
              <a:off x="184949" y="1481906"/>
              <a:ext cx="1367468" cy="1367468"/>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grpSp>
          <p:nvGrpSpPr>
            <p:cNvPr id="2" name="Group 1">
              <a:extLst>
                <a:ext uri="{FF2B5EF4-FFF2-40B4-BE49-F238E27FC236}">
                  <a16:creationId xmlns:a16="http://schemas.microsoft.com/office/drawing/2014/main" id="{EF3FFE43-E142-A364-D36D-73BBFBA78E5D}"/>
                </a:ext>
              </a:extLst>
            </p:cNvPr>
            <p:cNvGrpSpPr/>
            <p:nvPr/>
          </p:nvGrpSpPr>
          <p:grpSpPr>
            <a:xfrm>
              <a:off x="383109" y="1680067"/>
              <a:ext cx="971147" cy="971147"/>
              <a:chOff x="383109" y="1680067"/>
              <a:chExt cx="971147" cy="971147"/>
            </a:xfrm>
          </p:grpSpPr>
          <p:sp>
            <p:nvSpPr>
              <p:cNvPr id="50" name="Freeform 8">
                <a:extLst>
                  <a:ext uri="{FF2B5EF4-FFF2-40B4-BE49-F238E27FC236}">
                    <a16:creationId xmlns:a16="http://schemas.microsoft.com/office/drawing/2014/main" id="{A78A8E79-4C70-BA7B-0809-C4AFDB394852}"/>
                  </a:ext>
                </a:extLst>
              </p:cNvPr>
              <p:cNvSpPr>
                <a:spLocks noChangeArrowheads="1"/>
              </p:cNvSpPr>
              <p:nvPr/>
            </p:nvSpPr>
            <p:spPr bwMode="auto">
              <a:xfrm>
                <a:off x="383109" y="1680067"/>
                <a:ext cx="971147" cy="971147"/>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pic>
            <p:nvPicPr>
              <p:cNvPr id="70" name="Graphic 69" descr="Exclamation mark with solid fill">
                <a:extLst>
                  <a:ext uri="{FF2B5EF4-FFF2-40B4-BE49-F238E27FC236}">
                    <a16:creationId xmlns:a16="http://schemas.microsoft.com/office/drawing/2014/main" id="{DB6A4A22-54CB-1093-0903-5CF243178A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90" y="1798075"/>
                <a:ext cx="735130" cy="735130"/>
              </a:xfrm>
              <a:prstGeom prst="rect">
                <a:avLst/>
              </a:prstGeom>
              <a:effectLst/>
            </p:spPr>
          </p:pic>
        </p:grpSp>
      </p:grpSp>
      <p:sp>
        <p:nvSpPr>
          <p:cNvPr id="72" name="Rectangle: Rounded Corners 71">
            <a:extLst>
              <a:ext uri="{FF2B5EF4-FFF2-40B4-BE49-F238E27FC236}">
                <a16:creationId xmlns:a16="http://schemas.microsoft.com/office/drawing/2014/main" id="{64C59EF6-1DEB-4409-765C-3FEFE26143C8}"/>
              </a:ext>
            </a:extLst>
          </p:cNvPr>
          <p:cNvSpPr/>
          <p:nvPr/>
        </p:nvSpPr>
        <p:spPr>
          <a:xfrm>
            <a:off x="5819111" y="1213749"/>
            <a:ext cx="5213979" cy="5381910"/>
          </a:xfrm>
          <a:prstGeom prst="roundRect">
            <a:avLst/>
          </a:prstGeom>
          <a:noFill/>
          <a:ln w="76200" cap="flat">
            <a:solidFill>
              <a:srgbClr val="BF9000"/>
            </a:solidFill>
            <a:miter lim="400000"/>
          </a:ln>
          <a:effectLst/>
        </p:spPr>
        <p:txBody>
          <a:bodyPr wrap="square" lIns="26789" tIns="26789" rIns="26789" bIns="26789" numCol="1" anchor="ctr">
            <a:noAutofit/>
          </a:bodyPr>
          <a:lstStyle/>
          <a:p>
            <a:pPr defTabSz="914400"/>
            <a:endParaRPr lang="lv-LV" sz="2532" kern="0">
              <a:solidFill>
                <a:prstClr val="black"/>
              </a:solidFill>
              <a:latin typeface="Lato Light" panose="020F0502020204030203" pitchFamily="34" charset="0"/>
            </a:endParaRPr>
          </a:p>
        </p:txBody>
      </p:sp>
      <p:pic>
        <p:nvPicPr>
          <p:cNvPr id="75" name="Picture 74">
            <a:extLst>
              <a:ext uri="{FF2B5EF4-FFF2-40B4-BE49-F238E27FC236}">
                <a16:creationId xmlns:a16="http://schemas.microsoft.com/office/drawing/2014/main" id="{EA018C9C-4114-9B9E-567E-54B7894776B9}"/>
              </a:ext>
            </a:extLst>
          </p:cNvPr>
          <p:cNvPicPr>
            <a:picLocks noChangeAspect="1"/>
          </p:cNvPicPr>
          <p:nvPr/>
        </p:nvPicPr>
        <p:blipFill>
          <a:blip r:embed="rId5"/>
          <a:stretch>
            <a:fillRect/>
          </a:stretch>
        </p:blipFill>
        <p:spPr>
          <a:xfrm>
            <a:off x="1277785" y="753819"/>
            <a:ext cx="4141826" cy="352425"/>
          </a:xfrm>
          <a:prstGeom prst="rect">
            <a:avLst/>
          </a:prstGeom>
        </p:spPr>
      </p:pic>
      <p:grpSp>
        <p:nvGrpSpPr>
          <p:cNvPr id="7" name="Group 6">
            <a:extLst>
              <a:ext uri="{FF2B5EF4-FFF2-40B4-BE49-F238E27FC236}">
                <a16:creationId xmlns:a16="http://schemas.microsoft.com/office/drawing/2014/main" id="{3BF06451-645A-153A-29F1-5D14B14417B7}"/>
              </a:ext>
            </a:extLst>
          </p:cNvPr>
          <p:cNvGrpSpPr/>
          <p:nvPr/>
        </p:nvGrpSpPr>
        <p:grpSpPr>
          <a:xfrm>
            <a:off x="10421781" y="5566384"/>
            <a:ext cx="1222618" cy="1232748"/>
            <a:chOff x="184949" y="1481906"/>
            <a:chExt cx="1367468" cy="1367468"/>
          </a:xfrm>
        </p:grpSpPr>
        <p:sp>
          <p:nvSpPr>
            <p:cNvPr id="8" name="Freeform 7">
              <a:extLst>
                <a:ext uri="{FF2B5EF4-FFF2-40B4-BE49-F238E27FC236}">
                  <a16:creationId xmlns:a16="http://schemas.microsoft.com/office/drawing/2014/main" id="{742BEF09-B2D1-D900-1281-76C830859F02}"/>
                </a:ext>
              </a:extLst>
            </p:cNvPr>
            <p:cNvSpPr>
              <a:spLocks noChangeArrowheads="1"/>
            </p:cNvSpPr>
            <p:nvPr/>
          </p:nvSpPr>
          <p:spPr bwMode="auto">
            <a:xfrm>
              <a:off x="184949" y="1481906"/>
              <a:ext cx="1367468" cy="1367468"/>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grpSp>
          <p:nvGrpSpPr>
            <p:cNvPr id="9" name="Group 8">
              <a:extLst>
                <a:ext uri="{FF2B5EF4-FFF2-40B4-BE49-F238E27FC236}">
                  <a16:creationId xmlns:a16="http://schemas.microsoft.com/office/drawing/2014/main" id="{4662E7A6-6EC9-71B4-505F-F8006F28AB19}"/>
                </a:ext>
              </a:extLst>
            </p:cNvPr>
            <p:cNvGrpSpPr/>
            <p:nvPr/>
          </p:nvGrpSpPr>
          <p:grpSpPr>
            <a:xfrm>
              <a:off x="383109" y="1680067"/>
              <a:ext cx="971147" cy="971147"/>
              <a:chOff x="383109" y="1680067"/>
              <a:chExt cx="971147" cy="971147"/>
            </a:xfrm>
          </p:grpSpPr>
          <p:sp>
            <p:nvSpPr>
              <p:cNvPr id="10" name="Freeform 8">
                <a:extLst>
                  <a:ext uri="{FF2B5EF4-FFF2-40B4-BE49-F238E27FC236}">
                    <a16:creationId xmlns:a16="http://schemas.microsoft.com/office/drawing/2014/main" id="{44AB44CF-9458-244D-10FF-4023689BF966}"/>
                  </a:ext>
                </a:extLst>
              </p:cNvPr>
              <p:cNvSpPr>
                <a:spLocks noChangeArrowheads="1"/>
              </p:cNvSpPr>
              <p:nvPr/>
            </p:nvSpPr>
            <p:spPr bwMode="auto">
              <a:xfrm>
                <a:off x="383109" y="1680067"/>
                <a:ext cx="971147" cy="971147"/>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pic>
            <p:nvPicPr>
              <p:cNvPr id="11" name="Graphic 10" descr="Exclamation mark with solid fill">
                <a:extLst>
                  <a:ext uri="{FF2B5EF4-FFF2-40B4-BE49-F238E27FC236}">
                    <a16:creationId xmlns:a16="http://schemas.microsoft.com/office/drawing/2014/main" id="{1A8D1F71-7550-0C5F-231F-67ADA3EA46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90" y="1798075"/>
                <a:ext cx="735130" cy="735130"/>
              </a:xfrm>
              <a:prstGeom prst="rect">
                <a:avLst/>
              </a:prstGeom>
              <a:effectLst/>
            </p:spPr>
          </p:pic>
        </p:grpSp>
      </p:grpSp>
      <p:grpSp>
        <p:nvGrpSpPr>
          <p:cNvPr id="12" name="Group 11">
            <a:extLst>
              <a:ext uri="{FF2B5EF4-FFF2-40B4-BE49-F238E27FC236}">
                <a16:creationId xmlns:a16="http://schemas.microsoft.com/office/drawing/2014/main" id="{C7394D0A-7F0C-C2EA-9E57-39F4705210B4}"/>
              </a:ext>
            </a:extLst>
          </p:cNvPr>
          <p:cNvGrpSpPr/>
          <p:nvPr/>
        </p:nvGrpSpPr>
        <p:grpSpPr>
          <a:xfrm>
            <a:off x="5888014" y="6192105"/>
            <a:ext cx="415972" cy="415972"/>
            <a:chOff x="4963866" y="5980752"/>
            <a:chExt cx="415972" cy="415972"/>
          </a:xfrm>
        </p:grpSpPr>
        <p:sp>
          <p:nvSpPr>
            <p:cNvPr id="13" name="Freeform 9">
              <a:extLst>
                <a:ext uri="{FF2B5EF4-FFF2-40B4-BE49-F238E27FC236}">
                  <a16:creationId xmlns:a16="http://schemas.microsoft.com/office/drawing/2014/main" id="{CF0484DA-E39D-D6B3-D64B-066DF3399E26}"/>
                </a:ext>
              </a:extLst>
            </p:cNvPr>
            <p:cNvSpPr>
              <a:spLocks noChangeArrowheads="1"/>
            </p:cNvSpPr>
            <p:nvPr/>
          </p:nvSpPr>
          <p:spPr bwMode="auto">
            <a:xfrm>
              <a:off x="4963866" y="5980752"/>
              <a:ext cx="415972" cy="415972"/>
            </a:xfrm>
            <a:custGeom>
              <a:avLst/>
              <a:gdLst>
                <a:gd name="T0" fmla="*/ 1117 w 1118"/>
                <a:gd name="T1" fmla="*/ 559 h 1119"/>
                <a:gd name="T2" fmla="*/ 1117 w 1118"/>
                <a:gd name="T3" fmla="*/ 559 h 1119"/>
                <a:gd name="T4" fmla="*/ 558 w 1118"/>
                <a:gd name="T5" fmla="*/ 0 h 1119"/>
                <a:gd name="T6" fmla="*/ 558 w 1118"/>
                <a:gd name="T7" fmla="*/ 0 h 1119"/>
                <a:gd name="T8" fmla="*/ 0 w 1118"/>
                <a:gd name="T9" fmla="*/ 559 h 1119"/>
                <a:gd name="T10" fmla="*/ 0 w 1118"/>
                <a:gd name="T11" fmla="*/ 559 h 1119"/>
                <a:gd name="T12" fmla="*/ 558 w 1118"/>
                <a:gd name="T13" fmla="*/ 1118 h 1119"/>
                <a:gd name="T14" fmla="*/ 558 w 1118"/>
                <a:gd name="T15" fmla="*/ 1118 h 1119"/>
                <a:gd name="T16" fmla="*/ 1117 w 1118"/>
                <a:gd name="T17" fmla="*/ 55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9">
                  <a:moveTo>
                    <a:pt x="1117" y="559"/>
                  </a:moveTo>
                  <a:lnTo>
                    <a:pt x="1117" y="559"/>
                  </a:lnTo>
                  <a:cubicBezTo>
                    <a:pt x="1117" y="251"/>
                    <a:pt x="867" y="0"/>
                    <a:pt x="558" y="0"/>
                  </a:cubicBezTo>
                  <a:lnTo>
                    <a:pt x="558" y="0"/>
                  </a:lnTo>
                  <a:cubicBezTo>
                    <a:pt x="249" y="0"/>
                    <a:pt x="0" y="251"/>
                    <a:pt x="0" y="559"/>
                  </a:cubicBezTo>
                  <a:lnTo>
                    <a:pt x="0" y="559"/>
                  </a:lnTo>
                  <a:cubicBezTo>
                    <a:pt x="0" y="868"/>
                    <a:pt x="249" y="1118"/>
                    <a:pt x="558" y="1118"/>
                  </a:cubicBezTo>
                  <a:lnTo>
                    <a:pt x="558" y="1118"/>
                  </a:lnTo>
                  <a:cubicBezTo>
                    <a:pt x="867" y="1118"/>
                    <a:pt x="1117" y="868"/>
                    <a:pt x="1117" y="559"/>
                  </a:cubicBez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sp>
          <p:nvSpPr>
            <p:cNvPr id="14" name="Freeform 10">
              <a:extLst>
                <a:ext uri="{FF2B5EF4-FFF2-40B4-BE49-F238E27FC236}">
                  <a16:creationId xmlns:a16="http://schemas.microsoft.com/office/drawing/2014/main" id="{E168DE56-3DFB-0A20-18B1-69522C9BED98}"/>
                </a:ext>
              </a:extLst>
            </p:cNvPr>
            <p:cNvSpPr>
              <a:spLocks noChangeArrowheads="1"/>
            </p:cNvSpPr>
            <p:nvPr/>
          </p:nvSpPr>
          <p:spPr bwMode="auto">
            <a:xfrm>
              <a:off x="5035924" y="6055791"/>
              <a:ext cx="271856" cy="271856"/>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grpSp>
      <p:sp>
        <p:nvSpPr>
          <p:cNvPr id="17" name="TextBox 16">
            <a:extLst>
              <a:ext uri="{FF2B5EF4-FFF2-40B4-BE49-F238E27FC236}">
                <a16:creationId xmlns:a16="http://schemas.microsoft.com/office/drawing/2014/main" id="{10294B5D-C45D-9A93-8D5D-5C71CF40601F}"/>
              </a:ext>
            </a:extLst>
          </p:cNvPr>
          <p:cNvSpPr txBox="1"/>
          <p:nvPr/>
        </p:nvSpPr>
        <p:spPr>
          <a:xfrm>
            <a:off x="6096000" y="1366165"/>
            <a:ext cx="4100448" cy="4862870"/>
          </a:xfrm>
          <a:prstGeom prst="rect">
            <a:avLst/>
          </a:prstGeom>
          <a:noFill/>
        </p:spPr>
        <p:txBody>
          <a:bodyPr wrap="square">
            <a:spAutoFit/>
          </a:bodyPr>
          <a:lstStyle/>
          <a:p>
            <a:r>
              <a:rPr lang="lv-LV" b="1">
                <a:solidFill>
                  <a:srgbClr val="002060"/>
                </a:solidFill>
                <a:latin typeface="Poppins" panose="00000500000000000000" pitchFamily="2" charset="-70"/>
                <a:cs typeface="Poppins" panose="00000500000000000000" pitchFamily="2" charset="-70"/>
              </a:rPr>
              <a:t>S</a:t>
            </a:r>
            <a:r>
              <a:rPr lang="lv-LV" sz="1800" b="1" i="0">
                <a:solidFill>
                  <a:srgbClr val="002060"/>
                </a:solidFill>
                <a:effectLst/>
                <a:latin typeface="Poppins" panose="00000500000000000000" pitchFamily="2" charset="-70"/>
                <a:cs typeface="Poppins" panose="00000500000000000000" pitchFamily="2" charset="-70"/>
              </a:rPr>
              <a:t>pecifiskais atbilstības kritērijs 2.4</a:t>
            </a:r>
            <a:r>
              <a:rPr lang="lv-LV" sz="1800" b="0" i="0">
                <a:solidFill>
                  <a:srgbClr val="002060"/>
                </a:solidFill>
                <a:effectLst/>
                <a:latin typeface="Poppins" panose="00000500000000000000" pitchFamily="2" charset="-70"/>
                <a:cs typeface="Poppins" panose="00000500000000000000" pitchFamily="2" charset="-70"/>
              </a:rPr>
              <a:t> </a:t>
            </a:r>
          </a:p>
          <a:p>
            <a:r>
              <a:rPr lang="lv-LV" sz="1600" i="1">
                <a:solidFill>
                  <a:srgbClr val="002060"/>
                </a:solidFill>
                <a:latin typeface="Poppins" panose="00000500000000000000" pitchFamily="2" charset="-70"/>
                <a:cs typeface="Poppins" panose="00000500000000000000" pitchFamily="2" charset="-70"/>
              </a:rPr>
              <a:t>Ņemts vērā, precizējot vērtēšanas kritēriju 2.4 un 1.5. metodiku skaidrojumus, kā arī 2.4. kritērija redakciju. </a:t>
            </a:r>
          </a:p>
          <a:p>
            <a:pPr marL="285750" indent="-285750">
              <a:buFont typeface="Arial" panose="020B0604020202020204" pitchFamily="34" charset="0"/>
              <a:buChar char="•"/>
            </a:pPr>
            <a:r>
              <a:rPr lang="lv-LV" sz="1400">
                <a:solidFill>
                  <a:srgbClr val="002060"/>
                </a:solidFill>
                <a:latin typeface="Poppins" panose="00000500000000000000" pitchFamily="2" charset="-70"/>
                <a:cs typeface="Poppins" panose="00000500000000000000" pitchFamily="2" charset="-70"/>
              </a:rPr>
              <a:t>Precizēts kritērijs 2.4. izslēdzot atkārtotu ieņēmumu projektā vērtēšanu, un tas izteikts sekojošā redakcijā: Projekta iesniedzējs pamato paredzēto  projekta darbību atbilstību valsts deleģētajām pārvaldes funkcijām un pārvaldes uzdevumiem.</a:t>
            </a:r>
          </a:p>
          <a:p>
            <a:pPr marL="285750" indent="-285750">
              <a:buFont typeface="Arial" panose="020B0604020202020204" pitchFamily="34" charset="0"/>
              <a:buChar char="•"/>
            </a:pPr>
            <a:r>
              <a:rPr lang="lv-LV" sz="1400">
                <a:solidFill>
                  <a:srgbClr val="002060"/>
                </a:solidFill>
                <a:latin typeface="Poppins" panose="00000500000000000000" pitchFamily="2" charset="-70"/>
                <a:cs typeface="Poppins" panose="00000500000000000000" pitchFamily="2" charset="-70"/>
              </a:rPr>
              <a:t>Precizēts 1.5. kritērija 4. punkts atbilstoši MK noteikumu 17. punktam – ieņēmumi no projekta ietvaros izveidotās infrastruktūras izmantošanas saimnieciskām aktivitātēm nepārsniegs 50 procentus no infrastruktūras un atjaunoto teritoriju uzturēšanas izdevumiem. </a:t>
            </a:r>
          </a:p>
        </p:txBody>
      </p:sp>
      <p:sp>
        <p:nvSpPr>
          <p:cNvPr id="19" name="TextBox 18">
            <a:extLst>
              <a:ext uri="{FF2B5EF4-FFF2-40B4-BE49-F238E27FC236}">
                <a16:creationId xmlns:a16="http://schemas.microsoft.com/office/drawing/2014/main" id="{A2F153FC-A7FC-90EC-5A09-5CE34470CF1B}"/>
              </a:ext>
            </a:extLst>
          </p:cNvPr>
          <p:cNvSpPr txBox="1"/>
          <p:nvPr/>
        </p:nvSpPr>
        <p:spPr>
          <a:xfrm>
            <a:off x="951470" y="4745555"/>
            <a:ext cx="3960016" cy="1446550"/>
          </a:xfrm>
          <a:prstGeom prst="rect">
            <a:avLst/>
          </a:prstGeom>
          <a:noFill/>
        </p:spPr>
        <p:txBody>
          <a:bodyPr wrap="square">
            <a:spAutoFit/>
          </a:bodyPr>
          <a:lstStyle/>
          <a:p>
            <a:r>
              <a:rPr lang="lv-LV" sz="1800" b="1" i="0">
                <a:solidFill>
                  <a:srgbClr val="002060"/>
                </a:solidFill>
                <a:effectLst/>
                <a:latin typeface="Poppins" panose="00000500000000000000" pitchFamily="2" charset="-70"/>
                <a:cs typeface="Poppins" panose="00000500000000000000" pitchFamily="2" charset="-70"/>
              </a:rPr>
              <a:t>Specifiskais atbilstības kritērijs 2.5.</a:t>
            </a:r>
          </a:p>
          <a:p>
            <a:r>
              <a:rPr lang="lv-LV" sz="1600" b="0" i="1">
                <a:solidFill>
                  <a:srgbClr val="002060"/>
                </a:solidFill>
                <a:effectLst/>
                <a:latin typeface="Poppins" panose="00000500000000000000" pitchFamily="2" charset="-70"/>
                <a:cs typeface="Poppins" panose="00000500000000000000" pitchFamily="2" charset="-70"/>
              </a:rPr>
              <a:t>Ņemts vērā, precizējot kritērija 2.5. metodikas redakciju</a:t>
            </a:r>
            <a:r>
              <a:rPr lang="lv-LV" sz="1800" b="0" i="1">
                <a:solidFill>
                  <a:srgbClr val="002060"/>
                </a:solidFill>
                <a:effectLst/>
                <a:latin typeface="Times New Roman" panose="02020603050405020304" pitchFamily="18" charset="0"/>
              </a:rPr>
              <a:t>. </a:t>
            </a:r>
            <a:r>
              <a:rPr lang="lv-LV" sz="1800" b="0" i="1">
                <a:solidFill>
                  <a:srgbClr val="002060"/>
                </a:solidFill>
                <a:effectLst/>
                <a:latin typeface="Poppins" panose="00000500000000000000" pitchFamily="2" charset="-70"/>
                <a:cs typeface="Poppins" panose="00000500000000000000" pitchFamily="2" charset="-70"/>
              </a:rPr>
              <a:t> </a:t>
            </a:r>
          </a:p>
          <a:p>
            <a:endParaRPr lang="lv-LV">
              <a:solidFill>
                <a:srgbClr val="002060"/>
              </a:solidFill>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334369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88D4CE0-992F-A4F5-FF55-F430672A82DB}"/>
              </a:ext>
            </a:extLst>
          </p:cNvPr>
          <p:cNvGrpSpPr/>
          <p:nvPr/>
        </p:nvGrpSpPr>
        <p:grpSpPr>
          <a:xfrm>
            <a:off x="1972299" y="4025766"/>
            <a:ext cx="5882081" cy="1938992"/>
            <a:chOff x="1825863" y="4025766"/>
            <a:chExt cx="5882081" cy="1938992"/>
          </a:xfrm>
        </p:grpSpPr>
        <p:sp>
          <p:nvSpPr>
            <p:cNvPr id="6" name="Subtitle 2">
              <a:extLst>
                <a:ext uri="{FF2B5EF4-FFF2-40B4-BE49-F238E27FC236}">
                  <a16:creationId xmlns:a16="http://schemas.microsoft.com/office/drawing/2014/main" id="{B73369A9-AB1D-3C54-6C4C-E6966B5968F5}"/>
                </a:ext>
              </a:extLst>
            </p:cNvPr>
            <p:cNvSpPr txBox="1">
              <a:spLocks/>
            </p:cNvSpPr>
            <p:nvPr/>
          </p:nvSpPr>
          <p:spPr>
            <a:xfrm>
              <a:off x="1825863" y="4025766"/>
              <a:ext cx="5882081" cy="1938992"/>
            </a:xfrm>
            <a:prstGeom prst="rect">
              <a:avLst/>
            </a:prstGeom>
          </p:spPr>
          <p:txBody>
            <a:bodyPr vert="horz" wrap="square" lIns="45720" tIns="22860" rIns="45720" bIns="22860" rtlCol="0" anchor="t">
              <a:spAutoFit/>
            </a:bodyPr>
            <a:lstStyle>
              <a:defPPr>
                <a:defRPr lang="lv-LV"/>
              </a:defPPr>
              <a:lvl1pPr indent="0" algn="r" defTabSz="1087636">
                <a:lnSpc>
                  <a:spcPts val="1750"/>
                </a:lnSpc>
                <a:spcBef>
                  <a:spcPct val="20000"/>
                </a:spcBef>
                <a:buFont typeface="Arial"/>
                <a:buNone/>
                <a:defRPr sz="1400">
                  <a:solidFill>
                    <a:srgbClr val="002060"/>
                  </a:solidFill>
                  <a:latin typeface="Poppins" panose="00000500000000000000" pitchFamily="2" charset="-70"/>
                  <a:ea typeface="Lato Light" panose="020F0502020204030203" pitchFamily="34" charset="0"/>
                  <a:cs typeface="Poppins" panose="00000500000000000000" pitchFamily="2" charset="-7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lv-LV" altLang="lv-LV" sz="1800" b="1">
                  <a:latin typeface="Poppins"/>
                  <a:ea typeface="+mn-ea"/>
                </a:rPr>
                <a:t>Dagnija Burtniece</a:t>
              </a:r>
            </a:p>
            <a:p>
              <a:pPr marL="0" marR="0" lvl="0" indent="0" algn="ctr" defTabSz="914400" rtl="0" eaLnBrk="0" fontAlgn="base" latinLnBrk="0" hangingPunct="0">
                <a:lnSpc>
                  <a:spcPct val="100000"/>
                </a:lnSpc>
                <a:spcBef>
                  <a:spcPct val="0"/>
                </a:spcBef>
                <a:spcAft>
                  <a:spcPct val="0"/>
                </a:spcAft>
                <a:buClrTx/>
                <a:buSzTx/>
                <a:buFontTx/>
                <a:buNone/>
                <a:tabLst/>
              </a:pPr>
              <a:r>
                <a:rPr lang="lv-LV" altLang="lv-LV" sz="1800">
                  <a:latin typeface="Poppins"/>
                  <a:ea typeface="+mn-ea"/>
                </a:rPr>
                <a:t>Investīciju politikas departamenta</a:t>
              </a:r>
            </a:p>
            <a:p>
              <a:pPr marL="0" marR="0" lvl="0" indent="0" algn="ctr" defTabSz="914400" rtl="0" eaLnBrk="0" fontAlgn="base" latinLnBrk="0" hangingPunct="0">
                <a:lnSpc>
                  <a:spcPct val="100000"/>
                </a:lnSpc>
                <a:spcBef>
                  <a:spcPct val="0"/>
                </a:spcBef>
                <a:spcAft>
                  <a:spcPct val="0"/>
                </a:spcAft>
                <a:buClrTx/>
                <a:buSzTx/>
                <a:buFontTx/>
                <a:buNone/>
                <a:tabLst/>
              </a:pPr>
              <a:r>
                <a:rPr lang="lv-LV" altLang="lv-LV" sz="1800">
                  <a:latin typeface="Poppins"/>
                  <a:ea typeface="+mn-ea"/>
                </a:rPr>
                <a:t>Vides investīciju nodaļas</a:t>
              </a:r>
            </a:p>
            <a:p>
              <a:pPr marL="0" marR="0" lvl="0" indent="0" algn="ctr" defTabSz="914400" rtl="0" eaLnBrk="0" fontAlgn="base" latinLnBrk="0" hangingPunct="0">
                <a:lnSpc>
                  <a:spcPct val="100000"/>
                </a:lnSpc>
                <a:spcBef>
                  <a:spcPct val="0"/>
                </a:spcBef>
                <a:spcAft>
                  <a:spcPct val="0"/>
                </a:spcAft>
                <a:buClrTx/>
                <a:buSzTx/>
                <a:buFontTx/>
                <a:buNone/>
                <a:tabLst/>
              </a:pPr>
              <a:r>
                <a:rPr lang="lv-LV" altLang="lv-LV" sz="1800">
                  <a:latin typeface="Poppins"/>
                  <a:ea typeface="+mn-ea"/>
                </a:rPr>
                <a:t>vecākā eksperte</a:t>
              </a:r>
            </a:p>
            <a:p>
              <a:pPr marL="0" marR="0" lvl="0" indent="0" algn="ctr" defTabSz="914400" rtl="0" eaLnBrk="0" fontAlgn="base" latinLnBrk="0" hangingPunct="0">
                <a:lnSpc>
                  <a:spcPct val="100000"/>
                </a:lnSpc>
                <a:spcBef>
                  <a:spcPct val="0"/>
                </a:spcBef>
                <a:spcAft>
                  <a:spcPct val="0"/>
                </a:spcAft>
                <a:buClrTx/>
                <a:buSzTx/>
                <a:buFontTx/>
                <a:buNone/>
                <a:tabLst/>
              </a:pPr>
              <a:r>
                <a:rPr lang="lv-LV" altLang="lv-LV" sz="1800">
                  <a:latin typeface="Poppins"/>
                  <a:ea typeface="+mn-ea"/>
                </a:rPr>
                <a:t>29730069</a:t>
              </a:r>
            </a:p>
            <a:p>
              <a:pPr marL="0" marR="0" lvl="0" indent="0" algn="ctr" defTabSz="914400" rtl="0" eaLnBrk="0" fontAlgn="base" latinLnBrk="0" hangingPunct="0">
                <a:lnSpc>
                  <a:spcPct val="100000"/>
                </a:lnSpc>
                <a:spcBef>
                  <a:spcPct val="0"/>
                </a:spcBef>
                <a:spcAft>
                  <a:spcPct val="0"/>
                </a:spcAft>
                <a:buClrTx/>
                <a:buSzTx/>
                <a:buFontTx/>
                <a:buNone/>
                <a:tabLst/>
              </a:pPr>
              <a:r>
                <a:rPr lang="lv-LV" altLang="lv-LV">
                  <a:ea typeface="Calibri" panose="020F0502020204030204" pitchFamily="34" charset="0"/>
                  <a:hlinkClick r:id="rId3">
                    <a:extLst>
                      <a:ext uri="{A12FA001-AC4F-418D-AE19-62706E023703}">
                        <ahyp:hlinkClr xmlns:ahyp="http://schemas.microsoft.com/office/drawing/2018/hyperlinkcolor" val="tx"/>
                      </a:ext>
                    </a:extLst>
                  </a:hlinkClick>
                </a:rPr>
                <a:t>Dagnija.Burtniece</a:t>
              </a:r>
              <a:r>
                <a:rPr kumimoji="0" lang="lv-LV" altLang="lv-LV" b="0" i="0" u="none" strike="noStrike" cap="none" normalizeH="0" baseline="0">
                  <a:ln>
                    <a:noFill/>
                  </a:ln>
                  <a:effectLst/>
                  <a:ea typeface="Calibri" panose="020F0502020204030204" pitchFamily="34" charset="0"/>
                  <a:hlinkClick r:id="rId3">
                    <a:extLst>
                      <a:ext uri="{A12FA001-AC4F-418D-AE19-62706E023703}">
                        <ahyp:hlinkClr xmlns:ahyp="http://schemas.microsoft.com/office/drawing/2018/hyperlinkcolor" val="tx"/>
                      </a:ext>
                    </a:extLst>
                  </a:hlinkClick>
                </a:rPr>
                <a:t>@varam.gov.lv</a:t>
              </a:r>
              <a:endParaRPr kumimoji="0" lang="lv-LV" altLang="lv-LV" b="0" i="0" u="none" strike="noStrike" cap="none" normalizeH="0" baseline="0">
                <a:ln>
                  <a:noFill/>
                </a:ln>
                <a:effectLst/>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lv-LV" altLang="lv-LV" sz="500" b="0" i="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lv-LV" b="0" i="0" u="none" strike="noStrike" cap="none" normalizeH="0" baseline="0">
                  <a:ln>
                    <a:noFill/>
                  </a:ln>
                  <a:effectLst/>
                  <a:ea typeface="Calibri" panose="020F0502020204030204" pitchFamily="34" charset="0"/>
                  <a:hlinkClick r:id="rId4">
                    <a:extLst>
                      <a:ext uri="{A12FA001-AC4F-418D-AE19-62706E023703}">
                        <ahyp:hlinkClr xmlns:ahyp="http://schemas.microsoft.com/office/drawing/2018/hyperlinkcolor" val="tx"/>
                      </a:ext>
                    </a:extLst>
                  </a:hlinkClick>
                </a:rPr>
                <a:t>www.varam.gov.lv</a:t>
              </a:r>
              <a:endParaRPr kumimoji="0" lang="lv-LV" altLang="lv-LV" b="0" i="0" u="none" strike="noStrike" cap="none" normalizeH="0" baseline="0">
                <a:ln>
                  <a:noFill/>
                </a:ln>
                <a:effectLst/>
              </a:endParaRPr>
            </a:p>
          </p:txBody>
        </p:sp>
        <p:sp>
          <p:nvSpPr>
            <p:cNvPr id="12" name="Freeform 965">
              <a:extLst>
                <a:ext uri="{FF2B5EF4-FFF2-40B4-BE49-F238E27FC236}">
                  <a16:creationId xmlns:a16="http://schemas.microsoft.com/office/drawing/2014/main" id="{A2606166-42EA-FC1B-02E6-E012F5D6899F}"/>
                </a:ext>
              </a:extLst>
            </p:cNvPr>
            <p:cNvSpPr>
              <a:spLocks noChangeAspect="1" noChangeArrowheads="1"/>
            </p:cNvSpPr>
            <p:nvPr/>
          </p:nvSpPr>
          <p:spPr bwMode="auto">
            <a:xfrm>
              <a:off x="3044319" y="5394687"/>
              <a:ext cx="212489" cy="218424"/>
            </a:xfrm>
            <a:custGeom>
              <a:avLst/>
              <a:gdLst>
                <a:gd name="T0" fmla="*/ 17075 w 291740"/>
                <a:gd name="T1" fmla="*/ 286593 h 291379"/>
                <a:gd name="T2" fmla="*/ 232873 w 291740"/>
                <a:gd name="T3" fmla="*/ 251134 h 291379"/>
                <a:gd name="T4" fmla="*/ 124610 w 291740"/>
                <a:gd name="T5" fmla="*/ 254058 h 291379"/>
                <a:gd name="T6" fmla="*/ 177123 w 291740"/>
                <a:gd name="T7" fmla="*/ 212314 h 291379"/>
                <a:gd name="T8" fmla="*/ 229931 w 291740"/>
                <a:gd name="T9" fmla="*/ 216776 h 291379"/>
                <a:gd name="T10" fmla="*/ 177123 w 291740"/>
                <a:gd name="T11" fmla="*/ 221610 h 291379"/>
                <a:gd name="T12" fmla="*/ 177123 w 291740"/>
                <a:gd name="T13" fmla="*/ 212314 h 291379"/>
                <a:gd name="T14" fmla="*/ 206442 w 291740"/>
                <a:gd name="T15" fmla="*/ 180089 h 291379"/>
                <a:gd name="T16" fmla="*/ 206442 w 291740"/>
                <a:gd name="T17" fmla="*/ 189385 h 291379"/>
                <a:gd name="T18" fmla="*/ 172724 w 291740"/>
                <a:gd name="T19" fmla="*/ 184551 h 291379"/>
                <a:gd name="T20" fmla="*/ 177123 w 291740"/>
                <a:gd name="T21" fmla="*/ 146253 h 291379"/>
                <a:gd name="T22" fmla="*/ 229931 w 291740"/>
                <a:gd name="T23" fmla="*/ 151086 h 291379"/>
                <a:gd name="T24" fmla="*/ 177123 w 291740"/>
                <a:gd name="T25" fmla="*/ 155549 h 291379"/>
                <a:gd name="T26" fmla="*/ 177123 w 291740"/>
                <a:gd name="T27" fmla="*/ 146253 h 291379"/>
                <a:gd name="T28" fmla="*/ 252854 w 291740"/>
                <a:gd name="T29" fmla="*/ 154629 h 291379"/>
                <a:gd name="T30" fmla="*/ 240865 w 291740"/>
                <a:gd name="T31" fmla="*/ 246383 h 291379"/>
                <a:gd name="T32" fmla="*/ 284824 w 291740"/>
                <a:gd name="T33" fmla="*/ 128674 h 291379"/>
                <a:gd name="T34" fmla="*/ 9081 w 291740"/>
                <a:gd name="T35" fmla="*/ 281841 h 291379"/>
                <a:gd name="T36" fmla="*/ 91550 w 291740"/>
                <a:gd name="T37" fmla="*/ 195570 h 291379"/>
                <a:gd name="T38" fmla="*/ 90097 w 291740"/>
                <a:gd name="T39" fmla="*/ 123555 h 291379"/>
                <a:gd name="T40" fmla="*/ 100269 w 291740"/>
                <a:gd name="T41" fmla="*/ 220427 h 291379"/>
                <a:gd name="T42" fmla="*/ 148587 w 291740"/>
                <a:gd name="T43" fmla="*/ 220427 h 291379"/>
                <a:gd name="T44" fmla="*/ 90097 w 291740"/>
                <a:gd name="T45" fmla="*/ 123555 h 291379"/>
                <a:gd name="T46" fmla="*/ 43596 w 291740"/>
                <a:gd name="T47" fmla="*/ 143662 h 291379"/>
                <a:gd name="T48" fmla="*/ 91550 w 291740"/>
                <a:gd name="T49" fmla="*/ 183873 h 291379"/>
                <a:gd name="T50" fmla="*/ 67573 w 291740"/>
                <a:gd name="T51" fmla="*/ 123555 h 291379"/>
                <a:gd name="T52" fmla="*/ 225164 w 291740"/>
                <a:gd name="T53" fmla="*/ 114029 h 291379"/>
                <a:gd name="T54" fmla="*/ 225164 w 291740"/>
                <a:gd name="T55" fmla="*/ 123325 h 291379"/>
                <a:gd name="T56" fmla="*/ 172724 w 291740"/>
                <a:gd name="T57" fmla="*/ 118863 h 291379"/>
                <a:gd name="T58" fmla="*/ 252854 w 291740"/>
                <a:gd name="T59" fmla="*/ 95773 h 291379"/>
                <a:gd name="T60" fmla="*/ 282281 w 291740"/>
                <a:gd name="T61" fmla="*/ 119534 h 291379"/>
                <a:gd name="T62" fmla="*/ 177123 w 291740"/>
                <a:gd name="T63" fmla="*/ 80194 h 291379"/>
                <a:gd name="T64" fmla="*/ 229931 w 291740"/>
                <a:gd name="T65" fmla="*/ 85027 h 291379"/>
                <a:gd name="T66" fmla="*/ 177123 w 291740"/>
                <a:gd name="T67" fmla="*/ 89490 h 291379"/>
                <a:gd name="T68" fmla="*/ 177123 w 291740"/>
                <a:gd name="T69" fmla="*/ 80194 h 291379"/>
                <a:gd name="T70" fmla="*/ 157307 w 291740"/>
                <a:gd name="T71" fmla="*/ 220427 h 291379"/>
                <a:gd name="T72" fmla="*/ 220157 w 291740"/>
                <a:gd name="T73" fmla="*/ 244921 h 291379"/>
                <a:gd name="T74" fmla="*/ 244135 w 291740"/>
                <a:gd name="T75" fmla="*/ 56660 h 291379"/>
                <a:gd name="T76" fmla="*/ 147134 w 291740"/>
                <a:gd name="T77" fmla="*/ 10234 h 291379"/>
                <a:gd name="T78" fmla="*/ 35604 w 291740"/>
                <a:gd name="T79" fmla="*/ 138910 h 291379"/>
                <a:gd name="T80" fmla="*/ 148587 w 291740"/>
                <a:gd name="T81" fmla="*/ 114417 h 291379"/>
                <a:gd name="T82" fmla="*/ 152948 w 291740"/>
                <a:gd name="T83" fmla="*/ 47887 h 291379"/>
                <a:gd name="T84" fmla="*/ 147134 w 291740"/>
                <a:gd name="T85" fmla="*/ 10234 h 291379"/>
                <a:gd name="T86" fmla="*/ 150041 w 291740"/>
                <a:gd name="T87" fmla="*/ 1098 h 291379"/>
                <a:gd name="T88" fmla="*/ 248858 w 291740"/>
                <a:gd name="T89" fmla="*/ 47887 h 291379"/>
                <a:gd name="T90" fmla="*/ 252854 w 291740"/>
                <a:gd name="T91" fmla="*/ 84077 h 291379"/>
                <a:gd name="T92" fmla="*/ 293906 w 291740"/>
                <a:gd name="T93" fmla="*/ 119534 h 291379"/>
                <a:gd name="T94" fmla="*/ 289547 w 291740"/>
                <a:gd name="T95" fmla="*/ 295732 h 291379"/>
                <a:gd name="T96" fmla="*/ 0 w 291740"/>
                <a:gd name="T97" fmla="*/ 291345 h 291379"/>
                <a:gd name="T98" fmla="*/ 1815 w 291740"/>
                <a:gd name="T99" fmla="*/ 115880 h 291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40" h="291379">
                  <a:moveTo>
                    <a:pt x="91236" y="222946"/>
                  </a:moveTo>
                  <a:lnTo>
                    <a:pt x="16949" y="282375"/>
                  </a:lnTo>
                  <a:lnTo>
                    <a:pt x="274791" y="282375"/>
                  </a:lnTo>
                  <a:lnTo>
                    <a:pt x="231156" y="247438"/>
                  </a:lnTo>
                  <a:cubicBezTo>
                    <a:pt x="227189" y="249239"/>
                    <a:pt x="222862" y="250319"/>
                    <a:pt x="218534" y="250319"/>
                  </a:cubicBezTo>
                  <a:lnTo>
                    <a:pt x="123691" y="250319"/>
                  </a:lnTo>
                  <a:cubicBezTo>
                    <a:pt x="107464" y="250319"/>
                    <a:pt x="93760" y="238434"/>
                    <a:pt x="91236" y="222946"/>
                  </a:cubicBezTo>
                  <a:close/>
                  <a:moveTo>
                    <a:pt x="175818" y="209189"/>
                  </a:moveTo>
                  <a:lnTo>
                    <a:pt x="223504" y="209189"/>
                  </a:lnTo>
                  <a:cubicBezTo>
                    <a:pt x="226052" y="209189"/>
                    <a:pt x="228236" y="211021"/>
                    <a:pt x="228236" y="213585"/>
                  </a:cubicBezTo>
                  <a:cubicBezTo>
                    <a:pt x="228236" y="216150"/>
                    <a:pt x="226052" y="218348"/>
                    <a:pt x="223504" y="218348"/>
                  </a:cubicBezTo>
                  <a:lnTo>
                    <a:pt x="175818" y="218348"/>
                  </a:lnTo>
                  <a:cubicBezTo>
                    <a:pt x="173634" y="218348"/>
                    <a:pt x="171450" y="216150"/>
                    <a:pt x="171450" y="213585"/>
                  </a:cubicBezTo>
                  <a:cubicBezTo>
                    <a:pt x="171450" y="211021"/>
                    <a:pt x="173634" y="209189"/>
                    <a:pt x="175818" y="209189"/>
                  </a:cubicBezTo>
                  <a:close/>
                  <a:moveTo>
                    <a:pt x="175723" y="177439"/>
                  </a:moveTo>
                  <a:lnTo>
                    <a:pt x="204921" y="177439"/>
                  </a:lnTo>
                  <a:cubicBezTo>
                    <a:pt x="207414" y="177439"/>
                    <a:pt x="209194" y="179271"/>
                    <a:pt x="209194" y="181835"/>
                  </a:cubicBezTo>
                  <a:cubicBezTo>
                    <a:pt x="209194" y="184399"/>
                    <a:pt x="207414" y="186598"/>
                    <a:pt x="204921" y="186598"/>
                  </a:cubicBezTo>
                  <a:lnTo>
                    <a:pt x="175723" y="186598"/>
                  </a:lnTo>
                  <a:cubicBezTo>
                    <a:pt x="173587" y="186598"/>
                    <a:pt x="171450" y="184399"/>
                    <a:pt x="171450" y="181835"/>
                  </a:cubicBezTo>
                  <a:cubicBezTo>
                    <a:pt x="171450" y="179271"/>
                    <a:pt x="173587" y="177439"/>
                    <a:pt x="175723" y="177439"/>
                  </a:cubicBezTo>
                  <a:close/>
                  <a:moveTo>
                    <a:pt x="175818" y="144101"/>
                  </a:moveTo>
                  <a:lnTo>
                    <a:pt x="223504" y="144101"/>
                  </a:lnTo>
                  <a:cubicBezTo>
                    <a:pt x="226052" y="144101"/>
                    <a:pt x="228236" y="146299"/>
                    <a:pt x="228236" y="148863"/>
                  </a:cubicBezTo>
                  <a:cubicBezTo>
                    <a:pt x="228236" y="151061"/>
                    <a:pt x="226052" y="153260"/>
                    <a:pt x="223504" y="153260"/>
                  </a:cubicBezTo>
                  <a:lnTo>
                    <a:pt x="175818" y="153260"/>
                  </a:lnTo>
                  <a:cubicBezTo>
                    <a:pt x="173634" y="153260"/>
                    <a:pt x="171450" y="151061"/>
                    <a:pt x="171450" y="148863"/>
                  </a:cubicBezTo>
                  <a:cubicBezTo>
                    <a:pt x="171450" y="146299"/>
                    <a:pt x="173634" y="144101"/>
                    <a:pt x="175818" y="144101"/>
                  </a:cubicBezTo>
                  <a:close/>
                  <a:moveTo>
                    <a:pt x="282724" y="126780"/>
                  </a:moveTo>
                  <a:lnTo>
                    <a:pt x="250990" y="152352"/>
                  </a:lnTo>
                  <a:lnTo>
                    <a:pt x="250990" y="217183"/>
                  </a:lnTo>
                  <a:cubicBezTo>
                    <a:pt x="250990" y="227628"/>
                    <a:pt x="246302" y="236633"/>
                    <a:pt x="239090" y="242756"/>
                  </a:cubicBezTo>
                  <a:lnTo>
                    <a:pt x="282724" y="277692"/>
                  </a:lnTo>
                  <a:lnTo>
                    <a:pt x="282724" y="126780"/>
                  </a:lnTo>
                  <a:close/>
                  <a:moveTo>
                    <a:pt x="9015" y="126780"/>
                  </a:moveTo>
                  <a:lnTo>
                    <a:pt x="9015" y="277692"/>
                  </a:lnTo>
                  <a:lnTo>
                    <a:pt x="90875" y="212141"/>
                  </a:lnTo>
                  <a:lnTo>
                    <a:pt x="90875" y="192691"/>
                  </a:lnTo>
                  <a:lnTo>
                    <a:pt x="9015" y="126780"/>
                  </a:lnTo>
                  <a:close/>
                  <a:moveTo>
                    <a:pt x="89433" y="121737"/>
                  </a:moveTo>
                  <a:cubicBezTo>
                    <a:pt x="95563" y="127500"/>
                    <a:pt x="99530" y="135784"/>
                    <a:pt x="99530" y="145509"/>
                  </a:cubicBezTo>
                  <a:lnTo>
                    <a:pt x="99530" y="217183"/>
                  </a:lnTo>
                  <a:cubicBezTo>
                    <a:pt x="99530" y="230870"/>
                    <a:pt x="110349" y="241315"/>
                    <a:pt x="123691" y="241315"/>
                  </a:cubicBezTo>
                  <a:cubicBezTo>
                    <a:pt x="136674" y="241315"/>
                    <a:pt x="147492" y="230870"/>
                    <a:pt x="147492" y="217183"/>
                  </a:cubicBezTo>
                  <a:lnTo>
                    <a:pt x="147492" y="121737"/>
                  </a:lnTo>
                  <a:lnTo>
                    <a:pt x="89433" y="121737"/>
                  </a:lnTo>
                  <a:close/>
                  <a:moveTo>
                    <a:pt x="67075" y="121737"/>
                  </a:moveTo>
                  <a:cubicBezTo>
                    <a:pt x="55174" y="121737"/>
                    <a:pt x="45438" y="129661"/>
                    <a:pt x="43274" y="141547"/>
                  </a:cubicBezTo>
                  <a:cubicBezTo>
                    <a:pt x="43274" y="141907"/>
                    <a:pt x="43274" y="142627"/>
                    <a:pt x="42913" y="142988"/>
                  </a:cubicBezTo>
                  <a:lnTo>
                    <a:pt x="90875" y="181166"/>
                  </a:lnTo>
                  <a:lnTo>
                    <a:pt x="90875" y="145509"/>
                  </a:lnTo>
                  <a:cubicBezTo>
                    <a:pt x="90875" y="132543"/>
                    <a:pt x="80057" y="121737"/>
                    <a:pt x="67075" y="121737"/>
                  </a:cubicBezTo>
                  <a:close/>
                  <a:moveTo>
                    <a:pt x="175818" y="112351"/>
                  </a:moveTo>
                  <a:lnTo>
                    <a:pt x="223504" y="112351"/>
                  </a:lnTo>
                  <a:cubicBezTo>
                    <a:pt x="226052" y="112351"/>
                    <a:pt x="228236" y="114549"/>
                    <a:pt x="228236" y="117113"/>
                  </a:cubicBezTo>
                  <a:cubicBezTo>
                    <a:pt x="228236" y="119678"/>
                    <a:pt x="226052" y="121510"/>
                    <a:pt x="223504" y="121510"/>
                  </a:cubicBezTo>
                  <a:lnTo>
                    <a:pt x="175818" y="121510"/>
                  </a:lnTo>
                  <a:cubicBezTo>
                    <a:pt x="173634" y="121510"/>
                    <a:pt x="171450" y="119678"/>
                    <a:pt x="171450" y="117113"/>
                  </a:cubicBezTo>
                  <a:cubicBezTo>
                    <a:pt x="171450" y="114549"/>
                    <a:pt x="173634" y="112351"/>
                    <a:pt x="175818" y="112351"/>
                  </a:cubicBezTo>
                  <a:close/>
                  <a:moveTo>
                    <a:pt x="250990" y="94364"/>
                  </a:moveTo>
                  <a:lnTo>
                    <a:pt x="250990" y="140827"/>
                  </a:lnTo>
                  <a:lnTo>
                    <a:pt x="280200" y="117775"/>
                  </a:lnTo>
                  <a:lnTo>
                    <a:pt x="250990" y="94364"/>
                  </a:lnTo>
                  <a:close/>
                  <a:moveTo>
                    <a:pt x="175818" y="79014"/>
                  </a:moveTo>
                  <a:lnTo>
                    <a:pt x="223504" y="79014"/>
                  </a:lnTo>
                  <a:cubicBezTo>
                    <a:pt x="226052" y="79014"/>
                    <a:pt x="228236" y="81212"/>
                    <a:pt x="228236" y="83776"/>
                  </a:cubicBezTo>
                  <a:cubicBezTo>
                    <a:pt x="228236" y="86341"/>
                    <a:pt x="226052" y="88173"/>
                    <a:pt x="223504" y="88173"/>
                  </a:cubicBezTo>
                  <a:lnTo>
                    <a:pt x="175818" y="88173"/>
                  </a:lnTo>
                  <a:cubicBezTo>
                    <a:pt x="173634" y="88173"/>
                    <a:pt x="171450" y="86341"/>
                    <a:pt x="171450" y="83776"/>
                  </a:cubicBezTo>
                  <a:cubicBezTo>
                    <a:pt x="171450" y="81212"/>
                    <a:pt x="173634" y="79014"/>
                    <a:pt x="175818" y="79014"/>
                  </a:cubicBezTo>
                  <a:close/>
                  <a:moveTo>
                    <a:pt x="156147" y="55826"/>
                  </a:moveTo>
                  <a:lnTo>
                    <a:pt x="156147" y="217183"/>
                  </a:lnTo>
                  <a:cubicBezTo>
                    <a:pt x="156147" y="226908"/>
                    <a:pt x="152180" y="235192"/>
                    <a:pt x="145689" y="241315"/>
                  </a:cubicBezTo>
                  <a:lnTo>
                    <a:pt x="218534" y="241315"/>
                  </a:lnTo>
                  <a:cubicBezTo>
                    <a:pt x="231517" y="241315"/>
                    <a:pt x="242335" y="230870"/>
                    <a:pt x="242335" y="217183"/>
                  </a:cubicBezTo>
                  <a:lnTo>
                    <a:pt x="242335" y="55826"/>
                  </a:lnTo>
                  <a:lnTo>
                    <a:pt x="156147" y="55826"/>
                  </a:lnTo>
                  <a:close/>
                  <a:moveTo>
                    <a:pt x="146050" y="10084"/>
                  </a:moveTo>
                  <a:lnTo>
                    <a:pt x="11540" y="117775"/>
                  </a:lnTo>
                  <a:lnTo>
                    <a:pt x="35340" y="136865"/>
                  </a:lnTo>
                  <a:cubicBezTo>
                    <a:pt x="39307" y="122818"/>
                    <a:pt x="51929" y="112733"/>
                    <a:pt x="67075" y="112733"/>
                  </a:cubicBezTo>
                  <a:lnTo>
                    <a:pt x="147492" y="112733"/>
                  </a:lnTo>
                  <a:lnTo>
                    <a:pt x="147492" y="51504"/>
                  </a:lnTo>
                  <a:cubicBezTo>
                    <a:pt x="147492" y="48983"/>
                    <a:pt x="149295" y="47182"/>
                    <a:pt x="151820" y="47182"/>
                  </a:cubicBezTo>
                  <a:lnTo>
                    <a:pt x="192209" y="47182"/>
                  </a:lnTo>
                  <a:lnTo>
                    <a:pt x="146050" y="10084"/>
                  </a:lnTo>
                  <a:close/>
                  <a:moveTo>
                    <a:pt x="143165" y="1080"/>
                  </a:moveTo>
                  <a:cubicBezTo>
                    <a:pt x="144607" y="-361"/>
                    <a:pt x="147132" y="-361"/>
                    <a:pt x="148935" y="1080"/>
                  </a:cubicBezTo>
                  <a:lnTo>
                    <a:pt x="206273" y="47182"/>
                  </a:lnTo>
                  <a:lnTo>
                    <a:pt x="247023" y="47182"/>
                  </a:lnTo>
                  <a:cubicBezTo>
                    <a:pt x="249187" y="47182"/>
                    <a:pt x="250990" y="48983"/>
                    <a:pt x="250990" y="51504"/>
                  </a:cubicBezTo>
                  <a:lnTo>
                    <a:pt x="250990" y="82839"/>
                  </a:lnTo>
                  <a:lnTo>
                    <a:pt x="289937" y="114174"/>
                  </a:lnTo>
                  <a:cubicBezTo>
                    <a:pt x="291018" y="114894"/>
                    <a:pt x="291740" y="116335"/>
                    <a:pt x="291740" y="117775"/>
                  </a:cubicBezTo>
                  <a:lnTo>
                    <a:pt x="291740" y="287057"/>
                  </a:lnTo>
                  <a:cubicBezTo>
                    <a:pt x="291740" y="289218"/>
                    <a:pt x="289937" y="291379"/>
                    <a:pt x="287412" y="291379"/>
                  </a:cubicBezTo>
                  <a:lnTo>
                    <a:pt x="4688" y="291379"/>
                  </a:lnTo>
                  <a:cubicBezTo>
                    <a:pt x="2163" y="291379"/>
                    <a:pt x="0" y="289218"/>
                    <a:pt x="0" y="287057"/>
                  </a:cubicBezTo>
                  <a:lnTo>
                    <a:pt x="0" y="117775"/>
                  </a:lnTo>
                  <a:cubicBezTo>
                    <a:pt x="0" y="116335"/>
                    <a:pt x="721" y="114894"/>
                    <a:pt x="1803" y="114174"/>
                  </a:cubicBezTo>
                  <a:lnTo>
                    <a:pt x="143165" y="1080"/>
                  </a:lnTo>
                  <a:close/>
                </a:path>
              </a:pathLst>
            </a:custGeom>
            <a:solidFill>
              <a:srgbClr val="002060"/>
            </a:solidFill>
            <a:ln>
              <a:noFill/>
            </a:ln>
            <a:effectLst/>
          </p:spPr>
          <p:txBody>
            <a:bodyPr anchor="ctr"/>
            <a:lstStyle/>
            <a:p>
              <a:endParaRPr lang="en-US">
                <a:latin typeface="Work Sans Light" pitchFamily="2" charset="77"/>
              </a:endParaRPr>
            </a:p>
          </p:txBody>
        </p:sp>
        <p:sp>
          <p:nvSpPr>
            <p:cNvPr id="13" name="Freeform 1041">
              <a:extLst>
                <a:ext uri="{FF2B5EF4-FFF2-40B4-BE49-F238E27FC236}">
                  <a16:creationId xmlns:a16="http://schemas.microsoft.com/office/drawing/2014/main" id="{3A20C4BE-F6EE-9EAC-2039-11DEE8755E06}"/>
                </a:ext>
              </a:extLst>
            </p:cNvPr>
            <p:cNvSpPr>
              <a:spLocks noChangeAspect="1" noChangeArrowheads="1"/>
            </p:cNvSpPr>
            <p:nvPr/>
          </p:nvSpPr>
          <p:spPr bwMode="auto">
            <a:xfrm>
              <a:off x="3044319" y="5096461"/>
              <a:ext cx="212489" cy="218424"/>
            </a:xfrm>
            <a:custGeom>
              <a:avLst/>
              <a:gdLst>
                <a:gd name="T0" fmla="*/ 199697 w 284789"/>
                <a:gd name="T1" fmla="*/ 264512 h 283801"/>
                <a:gd name="T2" fmla="*/ 206314 w 284789"/>
                <a:gd name="T3" fmla="*/ 246685 h 283801"/>
                <a:gd name="T4" fmla="*/ 186966 w 284789"/>
                <a:gd name="T5" fmla="*/ 124970 h 283801"/>
                <a:gd name="T6" fmla="*/ 134183 w 284789"/>
                <a:gd name="T7" fmla="*/ 188563 h 283801"/>
                <a:gd name="T8" fmla="*/ 96794 w 284789"/>
                <a:gd name="T9" fmla="*/ 157666 h 283801"/>
                <a:gd name="T10" fmla="*/ 131249 w 284789"/>
                <a:gd name="T11" fmla="*/ 179582 h 283801"/>
                <a:gd name="T12" fmla="*/ 13709 w 284789"/>
                <a:gd name="T13" fmla="*/ 104438 h 283801"/>
                <a:gd name="T14" fmla="*/ 191611 w 284789"/>
                <a:gd name="T15" fmla="*/ 269241 h 283801"/>
                <a:gd name="T16" fmla="*/ 54876 w 284789"/>
                <a:gd name="T17" fmla="*/ 180473 h 283801"/>
                <a:gd name="T18" fmla="*/ 17017 w 284789"/>
                <a:gd name="T19" fmla="*/ 96435 h 283801"/>
                <a:gd name="T20" fmla="*/ 57816 w 284789"/>
                <a:gd name="T21" fmla="*/ 124447 h 283801"/>
                <a:gd name="T22" fmla="*/ 64434 w 284789"/>
                <a:gd name="T23" fmla="*/ 105894 h 283801"/>
                <a:gd name="T24" fmla="*/ 33742 w 284789"/>
                <a:gd name="T25" fmla="*/ 70513 h 283801"/>
                <a:gd name="T26" fmla="*/ 75827 w 284789"/>
                <a:gd name="T27" fmla="*/ 112078 h 283801"/>
                <a:gd name="T28" fmla="*/ 52671 w 284789"/>
                <a:gd name="T29" fmla="*/ 153916 h 283801"/>
                <a:gd name="T30" fmla="*/ 153751 w 284789"/>
                <a:gd name="T31" fmla="*/ 225221 h 283801"/>
                <a:gd name="T32" fmla="*/ 212562 w 284789"/>
                <a:gd name="T33" fmla="*/ 240137 h 283801"/>
                <a:gd name="T34" fmla="*/ 185729 w 284789"/>
                <a:gd name="T35" fmla="*/ 280518 h 283801"/>
                <a:gd name="T36" fmla="*/ 5255 w 284789"/>
                <a:gd name="T37" fmla="*/ 102254 h 283801"/>
                <a:gd name="T38" fmla="*/ 145134 w 284789"/>
                <a:gd name="T39" fmla="*/ 57588 h 283801"/>
                <a:gd name="T40" fmla="*/ 203836 w 284789"/>
                <a:gd name="T41" fmla="*/ 204394 h 283801"/>
                <a:gd name="T42" fmla="*/ 200513 w 284789"/>
                <a:gd name="T43" fmla="*/ 88761 h 283801"/>
                <a:gd name="T44" fmla="*/ 83848 w 284789"/>
                <a:gd name="T45" fmla="*/ 88761 h 283801"/>
                <a:gd name="T46" fmla="*/ 134872 w 284789"/>
                <a:gd name="T47" fmla="*/ 0 h 283801"/>
                <a:gd name="T48" fmla="*/ 167270 w 284789"/>
                <a:gd name="T49" fmla="*/ 26524 h 283801"/>
                <a:gd name="T50" fmla="*/ 200035 w 284789"/>
                <a:gd name="T51" fmla="*/ 13082 h 283801"/>
                <a:gd name="T52" fmla="*/ 231330 w 284789"/>
                <a:gd name="T53" fmla="*/ 39967 h 283801"/>
                <a:gd name="T54" fmla="*/ 250106 w 284789"/>
                <a:gd name="T55" fmla="*/ 58859 h 283801"/>
                <a:gd name="T56" fmla="*/ 276614 w 284789"/>
                <a:gd name="T57" fmla="*/ 81023 h 283801"/>
                <a:gd name="T58" fmla="*/ 264095 w 284789"/>
                <a:gd name="T59" fmla="*/ 122079 h 283801"/>
                <a:gd name="T60" fmla="*/ 290603 w 284789"/>
                <a:gd name="T61" fmla="*/ 154052 h 283801"/>
                <a:gd name="T62" fmla="*/ 259310 w 284789"/>
                <a:gd name="T63" fmla="*/ 183483 h 283801"/>
                <a:gd name="T64" fmla="*/ 265935 w 284789"/>
                <a:gd name="T65" fmla="*/ 224175 h 283801"/>
                <a:gd name="T66" fmla="*/ 250106 w 284789"/>
                <a:gd name="T67" fmla="*/ 228535 h 283801"/>
                <a:gd name="T68" fmla="*/ 224334 w 284789"/>
                <a:gd name="T69" fmla="*/ 227809 h 283801"/>
                <a:gd name="T70" fmla="*/ 238325 w 284789"/>
                <a:gd name="T71" fmla="*/ 211459 h 283801"/>
                <a:gd name="T72" fmla="*/ 258206 w 284789"/>
                <a:gd name="T73" fmla="*/ 220178 h 283801"/>
                <a:gd name="T74" fmla="*/ 251579 w 284789"/>
                <a:gd name="T75" fmla="*/ 189296 h 283801"/>
                <a:gd name="T76" fmla="*/ 260415 w 284789"/>
                <a:gd name="T77" fmla="*/ 156595 h 283801"/>
                <a:gd name="T78" fmla="*/ 281768 w 284789"/>
                <a:gd name="T79" fmla="*/ 133343 h 283801"/>
                <a:gd name="T80" fmla="*/ 255996 w 284789"/>
                <a:gd name="T81" fmla="*/ 126802 h 283801"/>
                <a:gd name="T82" fmla="*/ 267781 w 284789"/>
                <a:gd name="T83" fmla="*/ 89016 h 283801"/>
                <a:gd name="T84" fmla="*/ 256734 w 284789"/>
                <a:gd name="T85" fmla="*/ 66126 h 283801"/>
                <a:gd name="T86" fmla="*/ 232802 w 284789"/>
                <a:gd name="T87" fmla="*/ 74482 h 283801"/>
                <a:gd name="T88" fmla="*/ 223597 w 284789"/>
                <a:gd name="T89" fmla="*/ 35606 h 283801"/>
                <a:gd name="T90" fmla="*/ 202613 w 284789"/>
                <a:gd name="T91" fmla="*/ 21435 h 283801"/>
                <a:gd name="T92" fmla="*/ 186045 w 284789"/>
                <a:gd name="T93" fmla="*/ 40693 h 283801"/>
                <a:gd name="T94" fmla="*/ 158433 w 284789"/>
                <a:gd name="T95" fmla="*/ 11262 h 283801"/>
                <a:gd name="T96" fmla="*/ 132293 w 284789"/>
                <a:gd name="T97" fmla="*/ 11262 h 283801"/>
                <a:gd name="T98" fmla="*/ 104682 w 284789"/>
                <a:gd name="T99" fmla="*/ 40693 h 283801"/>
                <a:gd name="T100" fmla="*/ 85905 w 284789"/>
                <a:gd name="T101" fmla="*/ 21435 h 283801"/>
                <a:gd name="T102" fmla="*/ 76333 w 284789"/>
                <a:gd name="T103" fmla="*/ 51957 h 283801"/>
                <a:gd name="T104" fmla="*/ 59766 w 284789"/>
                <a:gd name="T105" fmla="*/ 65400 h 283801"/>
                <a:gd name="T106" fmla="*/ 59397 w 284789"/>
                <a:gd name="T107" fmla="*/ 39967 h 283801"/>
                <a:gd name="T108" fmla="*/ 97318 w 284789"/>
                <a:gd name="T109" fmla="*/ 18166 h 283801"/>
                <a:gd name="T110" fmla="*/ 123090 w 284789"/>
                <a:gd name="T111" fmla="*/ 11262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rgbClr val="002060"/>
            </a:solidFill>
            <a:ln>
              <a:noFill/>
            </a:ln>
            <a:effectLst/>
          </p:spPr>
          <p:txBody>
            <a:bodyPr anchor="ctr"/>
            <a:lstStyle/>
            <a:p>
              <a:endParaRPr lang="en-US">
                <a:latin typeface="Work Sans Light" pitchFamily="2" charset="77"/>
              </a:endParaRPr>
            </a:p>
          </p:txBody>
        </p:sp>
        <p:sp>
          <p:nvSpPr>
            <p:cNvPr id="14" name="Freeform 336">
              <a:extLst>
                <a:ext uri="{FF2B5EF4-FFF2-40B4-BE49-F238E27FC236}">
                  <a16:creationId xmlns:a16="http://schemas.microsoft.com/office/drawing/2014/main" id="{002CCAB2-92C0-628A-0A17-80ED4EA2E4A4}"/>
                </a:ext>
              </a:extLst>
            </p:cNvPr>
            <p:cNvSpPr>
              <a:spLocks noChangeAspect="1" noChangeArrowheads="1"/>
            </p:cNvSpPr>
            <p:nvPr/>
          </p:nvSpPr>
          <p:spPr bwMode="auto">
            <a:xfrm>
              <a:off x="3044562" y="5692913"/>
              <a:ext cx="212489" cy="195869"/>
            </a:xfrm>
            <a:custGeom>
              <a:avLst/>
              <a:gdLst>
                <a:gd name="T0" fmla="*/ 2147483646 w 791"/>
                <a:gd name="T1" fmla="*/ 2147483646 h 727"/>
                <a:gd name="T2" fmla="*/ 2147483646 w 791"/>
                <a:gd name="T3" fmla="*/ 2147483646 h 727"/>
                <a:gd name="T4" fmla="*/ 2147483646 w 791"/>
                <a:gd name="T5" fmla="*/ 2147483646 h 727"/>
                <a:gd name="T6" fmla="*/ 2147483646 w 791"/>
                <a:gd name="T7" fmla="*/ 2147483646 h 727"/>
                <a:gd name="T8" fmla="*/ 2147483646 w 791"/>
                <a:gd name="T9" fmla="*/ 2147483646 h 727"/>
                <a:gd name="T10" fmla="*/ 2147483646 w 791"/>
                <a:gd name="T11" fmla="*/ 2147483646 h 727"/>
                <a:gd name="T12" fmla="*/ 2147483646 w 791"/>
                <a:gd name="T13" fmla="*/ 2147483646 h 727"/>
                <a:gd name="T14" fmla="*/ 2147483646 w 791"/>
                <a:gd name="T15" fmla="*/ 2147483646 h 727"/>
                <a:gd name="T16" fmla="*/ 2147483646 w 791"/>
                <a:gd name="T17" fmla="*/ 2147483646 h 727"/>
                <a:gd name="T18" fmla="*/ 2147483646 w 791"/>
                <a:gd name="T19" fmla="*/ 2147483646 h 727"/>
                <a:gd name="T20" fmla="*/ 2147483646 w 791"/>
                <a:gd name="T21" fmla="*/ 2147483646 h 727"/>
                <a:gd name="T22" fmla="*/ 2147483646 w 791"/>
                <a:gd name="T23" fmla="*/ 2147483646 h 727"/>
                <a:gd name="T24" fmla="*/ 2147483646 w 791"/>
                <a:gd name="T25" fmla="*/ 2147483646 h 727"/>
                <a:gd name="T26" fmla="*/ 2147483646 w 791"/>
                <a:gd name="T27" fmla="*/ 2147483646 h 727"/>
                <a:gd name="T28" fmla="*/ 2147483646 w 791"/>
                <a:gd name="T29" fmla="*/ 2147483646 h 727"/>
                <a:gd name="T30" fmla="*/ 2147483646 w 791"/>
                <a:gd name="T31" fmla="*/ 2147483646 h 727"/>
                <a:gd name="T32" fmla="*/ 2147483646 w 791"/>
                <a:gd name="T33" fmla="*/ 2147483646 h 727"/>
                <a:gd name="T34" fmla="*/ 2147483646 w 791"/>
                <a:gd name="T35" fmla="*/ 2147483646 h 727"/>
                <a:gd name="T36" fmla="*/ 2147483646 w 791"/>
                <a:gd name="T37" fmla="*/ 2147483646 h 727"/>
                <a:gd name="T38" fmla="*/ 2147483646 w 791"/>
                <a:gd name="T39" fmla="*/ 2147483646 h 727"/>
                <a:gd name="T40" fmla="*/ 2147483646 w 791"/>
                <a:gd name="T41" fmla="*/ 2147483646 h 727"/>
                <a:gd name="T42" fmla="*/ 2147483646 w 791"/>
                <a:gd name="T43" fmla="*/ 2147483646 h 727"/>
                <a:gd name="T44" fmla="*/ 2147483646 w 791"/>
                <a:gd name="T45" fmla="*/ 2147483646 h 727"/>
                <a:gd name="T46" fmla="*/ 2147483646 w 791"/>
                <a:gd name="T47" fmla="*/ 2147483646 h 727"/>
                <a:gd name="T48" fmla="*/ 2147483646 w 791"/>
                <a:gd name="T49" fmla="*/ 2147483646 h 727"/>
                <a:gd name="T50" fmla="*/ 2147483646 w 791"/>
                <a:gd name="T51" fmla="*/ 2147483646 h 727"/>
                <a:gd name="T52" fmla="*/ 2147483646 w 791"/>
                <a:gd name="T53" fmla="*/ 0 h 727"/>
                <a:gd name="T54" fmla="*/ 2147483646 w 791"/>
                <a:gd name="T55" fmla="*/ 2147483646 h 727"/>
                <a:gd name="T56" fmla="*/ 2147483646 w 791"/>
                <a:gd name="T57" fmla="*/ 2147483646 h 727"/>
                <a:gd name="T58" fmla="*/ 2147483646 w 791"/>
                <a:gd name="T59" fmla="*/ 2147483646 h 727"/>
                <a:gd name="T60" fmla="*/ 2147483646 w 791"/>
                <a:gd name="T61" fmla="*/ 2147483646 h 727"/>
                <a:gd name="T62" fmla="*/ 2147483646 w 791"/>
                <a:gd name="T63" fmla="*/ 2147483646 h 727"/>
                <a:gd name="T64" fmla="*/ 2147483646 w 791"/>
                <a:gd name="T65" fmla="*/ 2147483646 h 727"/>
                <a:gd name="T66" fmla="*/ 2147483646 w 791"/>
                <a:gd name="T67" fmla="*/ 2147483646 h 727"/>
                <a:gd name="T68" fmla="*/ 2147483646 w 791"/>
                <a:gd name="T69" fmla="*/ 2147483646 h 727"/>
                <a:gd name="T70" fmla="*/ 2147483646 w 791"/>
                <a:gd name="T71" fmla="*/ 2147483646 h 727"/>
                <a:gd name="T72" fmla="*/ 2147483646 w 791"/>
                <a:gd name="T73" fmla="*/ 2147483646 h 727"/>
                <a:gd name="T74" fmla="*/ 2147483646 w 791"/>
                <a:gd name="T75" fmla="*/ 2147483646 h 727"/>
                <a:gd name="T76" fmla="*/ 2147483646 w 791"/>
                <a:gd name="T77" fmla="*/ 2147483646 h 727"/>
                <a:gd name="T78" fmla="*/ 2147483646 w 791"/>
                <a:gd name="T79" fmla="*/ 2147483646 h 727"/>
                <a:gd name="T80" fmla="*/ 2147483646 w 791"/>
                <a:gd name="T81" fmla="*/ 2147483646 h 727"/>
                <a:gd name="T82" fmla="*/ 0 w 791"/>
                <a:gd name="T83" fmla="*/ 2147483646 h 727"/>
                <a:gd name="T84" fmla="*/ 2147483646 w 791"/>
                <a:gd name="T85" fmla="*/ 2147483646 h 727"/>
                <a:gd name="T86" fmla="*/ 2147483646 w 791"/>
                <a:gd name="T87" fmla="*/ 2147483646 h 727"/>
                <a:gd name="T88" fmla="*/ 2147483646 w 791"/>
                <a:gd name="T89" fmla="*/ 2147483646 h 7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1" h="727">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rgbClr val="002060"/>
            </a:solidFill>
            <a:ln>
              <a:noFill/>
            </a:ln>
            <a:effectLst/>
          </p:spPr>
          <p:txBody>
            <a:bodyPr wrap="none" anchor="ctr"/>
            <a:lstStyle/>
            <a:p>
              <a:endParaRPr lang="en-US">
                <a:latin typeface="Work Sans Light" pitchFamily="2" charset="77"/>
              </a:endParaRPr>
            </a:p>
          </p:txBody>
        </p:sp>
      </p:grpSp>
    </p:spTree>
    <p:extLst>
      <p:ext uri="{BB962C8B-B14F-4D97-AF65-F5344CB8AC3E}">
        <p14:creationId xmlns:p14="http://schemas.microsoft.com/office/powerpoint/2010/main" val="369613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672C5-FE27-0890-C09F-F554BE1A7662}"/>
              </a:ext>
            </a:extLst>
          </p:cNvPr>
          <p:cNvPicPr>
            <a:picLocks noChangeAspect="1"/>
          </p:cNvPicPr>
          <p:nvPr/>
        </p:nvPicPr>
        <p:blipFill>
          <a:blip r:embed="rId3"/>
          <a:stretch>
            <a:fillRect/>
          </a:stretch>
        </p:blipFill>
        <p:spPr>
          <a:xfrm>
            <a:off x="9205685" y="4325205"/>
            <a:ext cx="1713124" cy="1585097"/>
          </a:xfrm>
          <a:prstGeom prst="rect">
            <a:avLst/>
          </a:prstGeom>
        </p:spPr>
      </p:pic>
      <p:sp>
        <p:nvSpPr>
          <p:cNvPr id="29" name="Subtitle 2">
            <a:extLst>
              <a:ext uri="{FF2B5EF4-FFF2-40B4-BE49-F238E27FC236}">
                <a16:creationId xmlns:a16="http://schemas.microsoft.com/office/drawing/2014/main" id="{E16F21FE-2B54-B44A-9FF2-BA685841750A}"/>
              </a:ext>
            </a:extLst>
          </p:cNvPr>
          <p:cNvSpPr txBox="1">
            <a:spLocks/>
          </p:cNvSpPr>
          <p:nvPr/>
        </p:nvSpPr>
        <p:spPr>
          <a:xfrm>
            <a:off x="1720943" y="1886840"/>
            <a:ext cx="6197565" cy="13993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defTabSz="1087636">
              <a:spcBef>
                <a:spcPts val="300"/>
              </a:spcBef>
              <a:spcAft>
                <a:spcPts val="300"/>
              </a:spcAft>
              <a:buFont typeface="Arial" panose="020B0604020202020204" pitchFamily="34" charset="0"/>
              <a:buChar char="•"/>
            </a:pPr>
            <a:r>
              <a:rPr lang="lv-LV" sz="1800" dirty="0">
                <a:solidFill>
                  <a:srgbClr val="002060"/>
                </a:solidFill>
                <a:latin typeface="Poppins"/>
                <a:cs typeface="Poppins"/>
              </a:rPr>
              <a:t>Veicināt </a:t>
            </a:r>
            <a:r>
              <a:rPr lang="lv-LV" sz="1800" b="1" dirty="0">
                <a:solidFill>
                  <a:srgbClr val="002060"/>
                </a:solidFill>
                <a:latin typeface="Poppins"/>
                <a:cs typeface="Poppins"/>
              </a:rPr>
              <a:t>Eiropas Savienības nozīmes purvu biotopu </a:t>
            </a:r>
            <a:r>
              <a:rPr lang="lv-LV" sz="1800" dirty="0">
                <a:solidFill>
                  <a:srgbClr val="002060"/>
                </a:solidFill>
                <a:latin typeface="Poppins"/>
                <a:cs typeface="Poppins"/>
              </a:rPr>
              <a:t>atjaunošanas darbības īpaši aizsargājamās dabas teritorijās.</a:t>
            </a:r>
            <a:endParaRPr lang="lv-LV" sz="1800" b="1" kern="0" dirty="0">
              <a:solidFill>
                <a:srgbClr val="002060"/>
              </a:solidFill>
              <a:latin typeface="Poppins" panose="00000500000000000000" pitchFamily="2" charset="-70"/>
              <a:cs typeface="Poppins" panose="00000500000000000000" pitchFamily="2" charset="-70"/>
            </a:endParaRPr>
          </a:p>
          <a:p>
            <a:pPr marL="285750" indent="-285750" defTabSz="1087636">
              <a:spcBef>
                <a:spcPts val="300"/>
              </a:spcBef>
              <a:spcAft>
                <a:spcPts val="300"/>
              </a:spcAft>
              <a:buFont typeface="Arial" panose="020B0604020202020204" pitchFamily="34" charset="0"/>
              <a:buChar char="•"/>
            </a:pPr>
            <a:endParaRPr lang="lv-LV" sz="1600" b="1" dirty="0">
              <a:solidFill>
                <a:srgbClr val="002060"/>
              </a:solidFill>
              <a:latin typeface="Poppins" panose="00000500000000000000" pitchFamily="2" charset="-70"/>
              <a:cs typeface="Poppins" panose="00000500000000000000" pitchFamily="2" charset="-70"/>
            </a:endParaRPr>
          </a:p>
        </p:txBody>
      </p:sp>
      <p:sp>
        <p:nvSpPr>
          <p:cNvPr id="38" name="Freeform 1013">
            <a:extLst>
              <a:ext uri="{FF2B5EF4-FFF2-40B4-BE49-F238E27FC236}">
                <a16:creationId xmlns:a16="http://schemas.microsoft.com/office/drawing/2014/main" id="{9BB3FF81-0AC7-1D4B-9D20-5519143223F1}"/>
              </a:ext>
            </a:extLst>
          </p:cNvPr>
          <p:cNvSpPr>
            <a:spLocks noChangeAspect="1" noChangeArrowheads="1"/>
          </p:cNvSpPr>
          <p:nvPr/>
        </p:nvSpPr>
        <p:spPr bwMode="auto">
          <a:xfrm>
            <a:off x="1229242" y="6116361"/>
            <a:ext cx="491701" cy="478749"/>
          </a:xfrm>
          <a:custGeom>
            <a:avLst/>
            <a:gdLst>
              <a:gd name="T0" fmla="*/ 421076 w 290152"/>
              <a:gd name="T1" fmla="*/ 478893 h 290151"/>
              <a:gd name="T2" fmla="*/ 348931 w 290152"/>
              <a:gd name="T3" fmla="*/ 407400 h 290151"/>
              <a:gd name="T4" fmla="*/ 219428 w 290152"/>
              <a:gd name="T5" fmla="*/ 305956 h 290151"/>
              <a:gd name="T6" fmla="*/ 327322 w 290152"/>
              <a:gd name="T7" fmla="*/ 337488 h 290151"/>
              <a:gd name="T8" fmla="*/ 264163 w 290152"/>
              <a:gd name="T9" fmla="*/ 218589 h 290151"/>
              <a:gd name="T10" fmla="*/ 264163 w 290152"/>
              <a:gd name="T11" fmla="*/ 218589 h 290151"/>
              <a:gd name="T12" fmla="*/ 312847 w 290152"/>
              <a:gd name="T13" fmla="*/ 301358 h 290151"/>
              <a:gd name="T14" fmla="*/ 376009 w 290152"/>
              <a:gd name="T15" fmla="*/ 169322 h 290151"/>
              <a:gd name="T16" fmla="*/ 365480 w 290152"/>
              <a:gd name="T17" fmla="*/ 157496 h 290151"/>
              <a:gd name="T18" fmla="*/ 140480 w 290152"/>
              <a:gd name="T19" fmla="*/ 342743 h 290151"/>
              <a:gd name="T20" fmla="*/ 256269 w 290152"/>
              <a:gd name="T21" fmla="*/ 117425 h 290151"/>
              <a:gd name="T22" fmla="*/ 495087 w 290152"/>
              <a:gd name="T23" fmla="*/ 332232 h 290151"/>
              <a:gd name="T24" fmla="*/ 314823 w 290152"/>
              <a:gd name="T25" fmla="*/ 413689 h 290151"/>
              <a:gd name="T26" fmla="*/ 527324 w 290152"/>
              <a:gd name="T27" fmla="*/ 429453 h 290151"/>
              <a:gd name="T28" fmla="*/ 101659 w 290152"/>
              <a:gd name="T29" fmla="*/ 263916 h 290151"/>
              <a:gd name="T30" fmla="*/ 305721 w 290152"/>
              <a:gd name="T31" fmla="*/ 21125 h 290151"/>
              <a:gd name="T32" fmla="*/ 365810 w 290152"/>
              <a:gd name="T33" fmla="*/ 23769 h 290151"/>
              <a:gd name="T34" fmla="*/ 422594 w 290152"/>
              <a:gd name="T35" fmla="*/ 73953 h 290151"/>
              <a:gd name="T36" fmla="*/ 473439 w 290152"/>
              <a:gd name="T37" fmla="*/ 106309 h 290151"/>
              <a:gd name="T38" fmla="*/ 473439 w 290152"/>
              <a:gd name="T39" fmla="*/ 192149 h 290151"/>
              <a:gd name="T40" fmla="*/ 530884 w 290152"/>
              <a:gd name="T41" fmla="*/ 284594 h 290151"/>
              <a:gd name="T42" fmla="*/ 486646 w 290152"/>
              <a:gd name="T43" fmla="*/ 289875 h 290151"/>
              <a:gd name="T44" fmla="*/ 509755 w 290152"/>
              <a:gd name="T45" fmla="*/ 241013 h 290151"/>
              <a:gd name="T46" fmla="*/ 459575 w 290152"/>
              <a:gd name="T47" fmla="*/ 181584 h 290151"/>
              <a:gd name="T48" fmla="*/ 468817 w 290152"/>
              <a:gd name="T49" fmla="*/ 122154 h 290151"/>
              <a:gd name="T50" fmla="*/ 393544 w 290152"/>
              <a:gd name="T51" fmla="*/ 105648 h 290151"/>
              <a:gd name="T52" fmla="*/ 406750 w 290152"/>
              <a:gd name="T53" fmla="*/ 58765 h 290151"/>
              <a:gd name="T54" fmla="*/ 349302 w 290152"/>
              <a:gd name="T55" fmla="*/ 71315 h 290151"/>
              <a:gd name="T56" fmla="*/ 289876 w 290152"/>
              <a:gd name="T57" fmla="*/ 21125 h 290151"/>
              <a:gd name="T58" fmla="*/ 241008 w 290152"/>
              <a:gd name="T59" fmla="*/ 55467 h 290151"/>
              <a:gd name="T60" fmla="*/ 164415 w 290152"/>
              <a:gd name="T61" fmla="*/ 41594 h 290151"/>
              <a:gd name="T62" fmla="*/ 122154 w 290152"/>
              <a:gd name="T63" fmla="*/ 65372 h 290151"/>
              <a:gd name="T64" fmla="*/ 95741 w 290152"/>
              <a:gd name="T65" fmla="*/ 139324 h 290151"/>
              <a:gd name="T66" fmla="*/ 40274 w 290152"/>
              <a:gd name="T67" fmla="*/ 157153 h 290151"/>
              <a:gd name="T68" fmla="*/ 64054 w 290152"/>
              <a:gd name="T69" fmla="*/ 234409 h 290151"/>
              <a:gd name="T70" fmla="*/ 15849 w 290152"/>
              <a:gd name="T71" fmla="*/ 284594 h 290151"/>
              <a:gd name="T72" fmla="*/ 75272 w 290152"/>
              <a:gd name="T73" fmla="*/ 339398 h 290151"/>
              <a:gd name="T74" fmla="*/ 40274 w 290152"/>
              <a:gd name="T75" fmla="*/ 373076 h 290151"/>
              <a:gd name="T76" fmla="*/ 95741 w 290152"/>
              <a:gd name="T77" fmla="*/ 391566 h 290151"/>
              <a:gd name="T78" fmla="*/ 122154 w 290152"/>
              <a:gd name="T79" fmla="*/ 464858 h 290151"/>
              <a:gd name="T80" fmla="*/ 181584 w 290152"/>
              <a:gd name="T81" fmla="*/ 458916 h 290151"/>
              <a:gd name="T82" fmla="*/ 241008 w 290152"/>
              <a:gd name="T83" fmla="*/ 509759 h 290151"/>
              <a:gd name="T84" fmla="*/ 289876 w 290152"/>
              <a:gd name="T85" fmla="*/ 485988 h 290151"/>
              <a:gd name="T86" fmla="*/ 284593 w 290152"/>
              <a:gd name="T87" fmla="*/ 530888 h 290151"/>
              <a:gd name="T88" fmla="*/ 192148 w 290152"/>
              <a:gd name="T89" fmla="*/ 472781 h 290151"/>
              <a:gd name="T90" fmla="*/ 108292 w 290152"/>
              <a:gd name="T91" fmla="*/ 457595 h 290151"/>
              <a:gd name="T92" fmla="*/ 58111 w 290152"/>
              <a:gd name="T93" fmla="*/ 424580 h 290151"/>
              <a:gd name="T94" fmla="*/ 33676 w 290152"/>
              <a:gd name="T95" fmla="*/ 352605 h 290151"/>
              <a:gd name="T96" fmla="*/ 0 w 290152"/>
              <a:gd name="T97" fmla="*/ 284594 h 290151"/>
              <a:gd name="T98" fmla="*/ 58111 w 290152"/>
              <a:gd name="T99" fmla="*/ 192149 h 290151"/>
              <a:gd name="T100" fmla="*/ 58111 w 290152"/>
              <a:gd name="T101" fmla="*/ 106309 h 290151"/>
              <a:gd name="T102" fmla="*/ 108292 w 290152"/>
              <a:gd name="T103" fmla="*/ 73953 h 290151"/>
              <a:gd name="T104" fmla="*/ 178282 w 290152"/>
              <a:gd name="T105" fmla="*/ 33017 h 290151"/>
              <a:gd name="T106" fmla="*/ 246293 w 290152"/>
              <a:gd name="T107" fmla="*/ 0 h 2901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1">
                <a:moveTo>
                  <a:pt x="281039" y="198284"/>
                </a:moveTo>
                <a:cubicBezTo>
                  <a:pt x="282473" y="196850"/>
                  <a:pt x="285341" y="196850"/>
                  <a:pt x="287133" y="198284"/>
                </a:cubicBezTo>
                <a:cubicBezTo>
                  <a:pt x="288567" y="200076"/>
                  <a:pt x="288567" y="202586"/>
                  <a:pt x="287133" y="204378"/>
                </a:cubicBezTo>
                <a:lnTo>
                  <a:pt x="230137" y="261733"/>
                </a:lnTo>
                <a:cubicBezTo>
                  <a:pt x="229061" y="262450"/>
                  <a:pt x="227986" y="263167"/>
                  <a:pt x="226911" y="263167"/>
                </a:cubicBezTo>
                <a:cubicBezTo>
                  <a:pt x="225835" y="263167"/>
                  <a:pt x="224401" y="262450"/>
                  <a:pt x="223684" y="261733"/>
                </a:cubicBezTo>
                <a:lnTo>
                  <a:pt x="190706" y="228754"/>
                </a:lnTo>
                <a:cubicBezTo>
                  <a:pt x="188913" y="226962"/>
                  <a:pt x="188913" y="224094"/>
                  <a:pt x="190706" y="222660"/>
                </a:cubicBezTo>
                <a:cubicBezTo>
                  <a:pt x="192498" y="220868"/>
                  <a:pt x="195366" y="220868"/>
                  <a:pt x="196800" y="222660"/>
                </a:cubicBezTo>
                <a:lnTo>
                  <a:pt x="226911" y="252413"/>
                </a:lnTo>
                <a:lnTo>
                  <a:pt x="281039" y="198284"/>
                </a:lnTo>
                <a:close/>
                <a:moveTo>
                  <a:pt x="119926" y="167217"/>
                </a:moveTo>
                <a:lnTo>
                  <a:pt x="81811" y="194502"/>
                </a:lnTo>
                <a:cubicBezTo>
                  <a:pt x="96554" y="212813"/>
                  <a:pt x="119207" y="224302"/>
                  <a:pt x="144377" y="224302"/>
                </a:cubicBezTo>
                <a:cubicBezTo>
                  <a:pt x="151209" y="224302"/>
                  <a:pt x="157322" y="223584"/>
                  <a:pt x="163434" y="222148"/>
                </a:cubicBezTo>
                <a:cubicBezTo>
                  <a:pt x="164153" y="207787"/>
                  <a:pt x="169907" y="194862"/>
                  <a:pt x="178896" y="184450"/>
                </a:cubicBezTo>
                <a:lnTo>
                  <a:pt x="164873" y="170807"/>
                </a:lnTo>
                <a:cubicBezTo>
                  <a:pt x="159119" y="175115"/>
                  <a:pt x="152288" y="177629"/>
                  <a:pt x="144377" y="177629"/>
                </a:cubicBezTo>
                <a:cubicBezTo>
                  <a:pt x="134669" y="177629"/>
                  <a:pt x="126039" y="173679"/>
                  <a:pt x="119926" y="167217"/>
                </a:cubicBezTo>
                <a:close/>
                <a:moveTo>
                  <a:pt x="144377" y="119467"/>
                </a:moveTo>
                <a:cubicBezTo>
                  <a:pt x="130713" y="119467"/>
                  <a:pt x="119567" y="130597"/>
                  <a:pt x="119567" y="144240"/>
                </a:cubicBezTo>
                <a:cubicBezTo>
                  <a:pt x="119567" y="157882"/>
                  <a:pt x="130713" y="169012"/>
                  <a:pt x="144377" y="169012"/>
                </a:cubicBezTo>
                <a:cubicBezTo>
                  <a:pt x="158041" y="169012"/>
                  <a:pt x="169187" y="157882"/>
                  <a:pt x="169187" y="144240"/>
                </a:cubicBezTo>
                <a:cubicBezTo>
                  <a:pt x="169187" y="130597"/>
                  <a:pt x="158041" y="119467"/>
                  <a:pt x="144377" y="119467"/>
                </a:cubicBezTo>
                <a:close/>
                <a:moveTo>
                  <a:pt x="205505" y="92541"/>
                </a:moveTo>
                <a:lnTo>
                  <a:pt x="171704" y="124494"/>
                </a:lnTo>
                <a:cubicBezTo>
                  <a:pt x="175660" y="129879"/>
                  <a:pt x="178177" y="137059"/>
                  <a:pt x="178177" y="144240"/>
                </a:cubicBezTo>
                <a:cubicBezTo>
                  <a:pt x="178177" y="151779"/>
                  <a:pt x="175300" y="158960"/>
                  <a:pt x="170985" y="164704"/>
                </a:cubicBezTo>
                <a:lnTo>
                  <a:pt x="185009" y="178706"/>
                </a:lnTo>
                <a:cubicBezTo>
                  <a:pt x="195077" y="169730"/>
                  <a:pt x="208022" y="164345"/>
                  <a:pt x="222404" y="163268"/>
                </a:cubicBezTo>
                <a:cubicBezTo>
                  <a:pt x="223843" y="157164"/>
                  <a:pt x="224921" y="151061"/>
                  <a:pt x="224921" y="144240"/>
                </a:cubicBezTo>
                <a:cubicBezTo>
                  <a:pt x="224921" y="124494"/>
                  <a:pt x="217730" y="106543"/>
                  <a:pt x="205505" y="92541"/>
                </a:cubicBezTo>
                <a:close/>
                <a:moveTo>
                  <a:pt x="148692" y="64178"/>
                </a:moveTo>
                <a:lnTo>
                  <a:pt x="148692" y="110851"/>
                </a:lnTo>
                <a:cubicBezTo>
                  <a:pt x="155164" y="111928"/>
                  <a:pt x="160917" y="114441"/>
                  <a:pt x="165592" y="118031"/>
                </a:cubicBezTo>
                <a:lnTo>
                  <a:pt x="199751" y="86078"/>
                </a:lnTo>
                <a:cubicBezTo>
                  <a:pt x="186087" y="73154"/>
                  <a:pt x="168468" y="65255"/>
                  <a:pt x="148692" y="64178"/>
                </a:cubicBezTo>
                <a:close/>
                <a:moveTo>
                  <a:pt x="140062" y="64178"/>
                </a:moveTo>
                <a:cubicBezTo>
                  <a:pt x="97992" y="66691"/>
                  <a:pt x="64192" y="101516"/>
                  <a:pt x="64192" y="144240"/>
                </a:cubicBezTo>
                <a:cubicBezTo>
                  <a:pt x="64192" y="160037"/>
                  <a:pt x="68867" y="175115"/>
                  <a:pt x="76777" y="187322"/>
                </a:cubicBezTo>
                <a:lnTo>
                  <a:pt x="114892" y="160037"/>
                </a:lnTo>
                <a:cubicBezTo>
                  <a:pt x="112375" y="155369"/>
                  <a:pt x="110937" y="149984"/>
                  <a:pt x="110937" y="144240"/>
                </a:cubicBezTo>
                <a:cubicBezTo>
                  <a:pt x="110937" y="127366"/>
                  <a:pt x="123522" y="113005"/>
                  <a:pt x="140062" y="110851"/>
                </a:cubicBezTo>
                <a:lnTo>
                  <a:pt x="140062" y="64178"/>
                </a:lnTo>
                <a:close/>
                <a:moveTo>
                  <a:pt x="144377" y="55562"/>
                </a:moveTo>
                <a:cubicBezTo>
                  <a:pt x="193639" y="55562"/>
                  <a:pt x="233551" y="95413"/>
                  <a:pt x="233551" y="144240"/>
                </a:cubicBezTo>
                <a:cubicBezTo>
                  <a:pt x="233551" y="151061"/>
                  <a:pt x="232472" y="157164"/>
                  <a:pt x="231394" y="163627"/>
                </a:cubicBezTo>
                <a:cubicBezTo>
                  <a:pt x="246136" y="164704"/>
                  <a:pt x="259800" y="170807"/>
                  <a:pt x="270587" y="181578"/>
                </a:cubicBezTo>
                <a:cubicBezTo>
                  <a:pt x="272025" y="183014"/>
                  <a:pt x="272025" y="185886"/>
                  <a:pt x="270587" y="187681"/>
                </a:cubicBezTo>
                <a:cubicBezTo>
                  <a:pt x="268789" y="189117"/>
                  <a:pt x="265553" y="189117"/>
                  <a:pt x="264115" y="187681"/>
                </a:cubicBezTo>
                <a:cubicBezTo>
                  <a:pt x="254047" y="177270"/>
                  <a:pt x="240383" y="171884"/>
                  <a:pt x="226000" y="171884"/>
                </a:cubicBezTo>
                <a:cubicBezTo>
                  <a:pt x="196156" y="171884"/>
                  <a:pt x="172064" y="196298"/>
                  <a:pt x="172064" y="226097"/>
                </a:cubicBezTo>
                <a:cubicBezTo>
                  <a:pt x="172064" y="255895"/>
                  <a:pt x="196156" y="279591"/>
                  <a:pt x="226000" y="279591"/>
                </a:cubicBezTo>
                <a:cubicBezTo>
                  <a:pt x="252968" y="279591"/>
                  <a:pt x="275981" y="259845"/>
                  <a:pt x="279576" y="233277"/>
                </a:cubicBezTo>
                <a:cubicBezTo>
                  <a:pt x="279936" y="231123"/>
                  <a:pt x="282093" y="229328"/>
                  <a:pt x="284610" y="229687"/>
                </a:cubicBezTo>
                <a:cubicBezTo>
                  <a:pt x="286768" y="230046"/>
                  <a:pt x="288566" y="232200"/>
                  <a:pt x="288206" y="234713"/>
                </a:cubicBezTo>
                <a:cubicBezTo>
                  <a:pt x="283891" y="265230"/>
                  <a:pt x="257283" y="288566"/>
                  <a:pt x="226000" y="288566"/>
                </a:cubicBezTo>
                <a:cubicBezTo>
                  <a:pt x="192920" y="288566"/>
                  <a:pt x="165951" y="263435"/>
                  <a:pt x="163434" y="231123"/>
                </a:cubicBezTo>
                <a:cubicBezTo>
                  <a:pt x="157322" y="232559"/>
                  <a:pt x="151209" y="233277"/>
                  <a:pt x="144377" y="233277"/>
                </a:cubicBezTo>
                <a:cubicBezTo>
                  <a:pt x="95475" y="233277"/>
                  <a:pt x="55563" y="193425"/>
                  <a:pt x="55563" y="144240"/>
                </a:cubicBezTo>
                <a:cubicBezTo>
                  <a:pt x="55563" y="95413"/>
                  <a:pt x="95475" y="55562"/>
                  <a:pt x="144377" y="55562"/>
                </a:cubicBezTo>
                <a:close/>
                <a:moveTo>
                  <a:pt x="134610" y="0"/>
                </a:moveTo>
                <a:lnTo>
                  <a:pt x="155542" y="0"/>
                </a:lnTo>
                <a:cubicBezTo>
                  <a:pt x="162037" y="0"/>
                  <a:pt x="167090" y="5052"/>
                  <a:pt x="167090" y="11548"/>
                </a:cubicBezTo>
                <a:lnTo>
                  <a:pt x="167090" y="26705"/>
                </a:lnTo>
                <a:cubicBezTo>
                  <a:pt x="173225" y="27788"/>
                  <a:pt x="179360" y="29592"/>
                  <a:pt x="185495" y="31397"/>
                </a:cubicBezTo>
                <a:lnTo>
                  <a:pt x="193074" y="18044"/>
                </a:lnTo>
                <a:cubicBezTo>
                  <a:pt x="194518" y="15879"/>
                  <a:pt x="197044" y="13713"/>
                  <a:pt x="199931" y="12992"/>
                </a:cubicBezTo>
                <a:cubicBezTo>
                  <a:pt x="202818" y="12270"/>
                  <a:pt x="205705" y="12631"/>
                  <a:pt x="208592" y="14074"/>
                </a:cubicBezTo>
                <a:lnTo>
                  <a:pt x="226636" y="24540"/>
                </a:lnTo>
                <a:cubicBezTo>
                  <a:pt x="229524" y="26344"/>
                  <a:pt x="231328" y="28510"/>
                  <a:pt x="232050" y="31397"/>
                </a:cubicBezTo>
                <a:cubicBezTo>
                  <a:pt x="233132" y="34645"/>
                  <a:pt x="232772" y="37893"/>
                  <a:pt x="230967" y="40419"/>
                </a:cubicBezTo>
                <a:lnTo>
                  <a:pt x="223388" y="53411"/>
                </a:lnTo>
                <a:cubicBezTo>
                  <a:pt x="228080" y="57741"/>
                  <a:pt x="232772" y="62072"/>
                  <a:pt x="236741" y="66763"/>
                </a:cubicBezTo>
                <a:lnTo>
                  <a:pt x="250094" y="59185"/>
                </a:lnTo>
                <a:cubicBezTo>
                  <a:pt x="252620" y="57741"/>
                  <a:pt x="255507" y="57019"/>
                  <a:pt x="258755" y="58102"/>
                </a:cubicBezTo>
                <a:cubicBezTo>
                  <a:pt x="261642" y="58824"/>
                  <a:pt x="263808" y="60628"/>
                  <a:pt x="265612" y="63515"/>
                </a:cubicBezTo>
                <a:lnTo>
                  <a:pt x="276078" y="81560"/>
                </a:lnTo>
                <a:cubicBezTo>
                  <a:pt x="279326" y="86973"/>
                  <a:pt x="277160" y="94191"/>
                  <a:pt x="271747" y="97439"/>
                </a:cubicBezTo>
                <a:lnTo>
                  <a:pt x="258755" y="105017"/>
                </a:lnTo>
                <a:cubicBezTo>
                  <a:pt x="260921" y="110791"/>
                  <a:pt x="262364" y="116926"/>
                  <a:pt x="263447" y="123061"/>
                </a:cubicBezTo>
                <a:lnTo>
                  <a:pt x="278604" y="123061"/>
                </a:lnTo>
                <a:cubicBezTo>
                  <a:pt x="285100" y="123061"/>
                  <a:pt x="290152" y="128114"/>
                  <a:pt x="290152" y="134610"/>
                </a:cubicBezTo>
                <a:lnTo>
                  <a:pt x="290152" y="155541"/>
                </a:lnTo>
                <a:cubicBezTo>
                  <a:pt x="290152" y="162037"/>
                  <a:pt x="285100" y="167089"/>
                  <a:pt x="278604" y="167089"/>
                </a:cubicBezTo>
                <a:lnTo>
                  <a:pt x="265973" y="167089"/>
                </a:lnTo>
                <a:cubicBezTo>
                  <a:pt x="263086" y="167089"/>
                  <a:pt x="261281" y="165285"/>
                  <a:pt x="261281" y="162398"/>
                </a:cubicBezTo>
                <a:cubicBezTo>
                  <a:pt x="261281" y="160232"/>
                  <a:pt x="263086" y="158428"/>
                  <a:pt x="265973" y="158428"/>
                </a:cubicBezTo>
                <a:lnTo>
                  <a:pt x="278604" y="158428"/>
                </a:lnTo>
                <a:cubicBezTo>
                  <a:pt x="280408" y="158428"/>
                  <a:pt x="281491" y="156985"/>
                  <a:pt x="281491" y="155541"/>
                </a:cubicBezTo>
                <a:lnTo>
                  <a:pt x="281491" y="134610"/>
                </a:lnTo>
                <a:cubicBezTo>
                  <a:pt x="281491" y="133166"/>
                  <a:pt x="280408" y="131723"/>
                  <a:pt x="278604" y="131723"/>
                </a:cubicBezTo>
                <a:lnTo>
                  <a:pt x="259838" y="131723"/>
                </a:lnTo>
                <a:cubicBezTo>
                  <a:pt x="257673" y="131723"/>
                  <a:pt x="255868" y="130279"/>
                  <a:pt x="255507" y="128114"/>
                </a:cubicBezTo>
                <a:cubicBezTo>
                  <a:pt x="254425" y="120174"/>
                  <a:pt x="252259" y="112235"/>
                  <a:pt x="249011" y="104656"/>
                </a:cubicBezTo>
                <a:cubicBezTo>
                  <a:pt x="248290" y="102491"/>
                  <a:pt x="249372" y="100326"/>
                  <a:pt x="251177" y="99243"/>
                </a:cubicBezTo>
                <a:lnTo>
                  <a:pt x="267417" y="89499"/>
                </a:lnTo>
                <a:cubicBezTo>
                  <a:pt x="268860" y="89138"/>
                  <a:pt x="269221" y="87334"/>
                  <a:pt x="268499" y="85890"/>
                </a:cubicBezTo>
                <a:lnTo>
                  <a:pt x="258034" y="67846"/>
                </a:lnTo>
                <a:cubicBezTo>
                  <a:pt x="257673" y="67124"/>
                  <a:pt x="256951" y="66763"/>
                  <a:pt x="256229" y="66763"/>
                </a:cubicBezTo>
                <a:cubicBezTo>
                  <a:pt x="255507" y="66402"/>
                  <a:pt x="254786" y="66763"/>
                  <a:pt x="254425" y="66763"/>
                </a:cubicBezTo>
                <a:lnTo>
                  <a:pt x="237824" y="76146"/>
                </a:lnTo>
                <a:cubicBezTo>
                  <a:pt x="236019" y="77229"/>
                  <a:pt x="233493" y="76868"/>
                  <a:pt x="232411" y="75064"/>
                </a:cubicBezTo>
                <a:cubicBezTo>
                  <a:pt x="226997" y="68929"/>
                  <a:pt x="221223" y="63155"/>
                  <a:pt x="215088" y="57741"/>
                </a:cubicBezTo>
                <a:cubicBezTo>
                  <a:pt x="213284" y="56659"/>
                  <a:pt x="212923" y="54132"/>
                  <a:pt x="214005" y="52328"/>
                </a:cubicBezTo>
                <a:lnTo>
                  <a:pt x="223388" y="35727"/>
                </a:lnTo>
                <a:cubicBezTo>
                  <a:pt x="223749" y="35006"/>
                  <a:pt x="223749" y="34645"/>
                  <a:pt x="223749" y="33923"/>
                </a:cubicBezTo>
                <a:cubicBezTo>
                  <a:pt x="223388" y="33201"/>
                  <a:pt x="223028" y="32479"/>
                  <a:pt x="222306" y="32118"/>
                </a:cubicBezTo>
                <a:lnTo>
                  <a:pt x="204262" y="21653"/>
                </a:lnTo>
                <a:cubicBezTo>
                  <a:pt x="203540" y="21292"/>
                  <a:pt x="202818" y="21292"/>
                  <a:pt x="202096" y="21292"/>
                </a:cubicBezTo>
                <a:cubicBezTo>
                  <a:pt x="201374" y="21653"/>
                  <a:pt x="201014" y="22014"/>
                  <a:pt x="200653" y="22735"/>
                </a:cubicBezTo>
                <a:lnTo>
                  <a:pt x="190909" y="38975"/>
                </a:lnTo>
                <a:cubicBezTo>
                  <a:pt x="189826" y="40780"/>
                  <a:pt x="187660" y="41862"/>
                  <a:pt x="185856" y="40780"/>
                </a:cubicBezTo>
                <a:cubicBezTo>
                  <a:pt x="178277" y="37893"/>
                  <a:pt x="169977" y="35727"/>
                  <a:pt x="162037" y="34645"/>
                </a:cubicBezTo>
                <a:cubicBezTo>
                  <a:pt x="159872" y="34284"/>
                  <a:pt x="158429" y="32479"/>
                  <a:pt x="158429" y="30314"/>
                </a:cubicBezTo>
                <a:lnTo>
                  <a:pt x="158429" y="11548"/>
                </a:lnTo>
                <a:cubicBezTo>
                  <a:pt x="158429" y="9744"/>
                  <a:pt x="156985" y="8661"/>
                  <a:pt x="155542" y="8661"/>
                </a:cubicBezTo>
                <a:lnTo>
                  <a:pt x="134610" y="8661"/>
                </a:lnTo>
                <a:cubicBezTo>
                  <a:pt x="133167" y="8661"/>
                  <a:pt x="131723" y="9744"/>
                  <a:pt x="131723" y="11548"/>
                </a:cubicBezTo>
                <a:lnTo>
                  <a:pt x="131723" y="30314"/>
                </a:lnTo>
                <a:cubicBezTo>
                  <a:pt x="131723" y="32479"/>
                  <a:pt x="130279" y="34284"/>
                  <a:pt x="128114" y="34645"/>
                </a:cubicBezTo>
                <a:cubicBezTo>
                  <a:pt x="120175" y="35727"/>
                  <a:pt x="112235" y="37893"/>
                  <a:pt x="104657" y="40780"/>
                </a:cubicBezTo>
                <a:cubicBezTo>
                  <a:pt x="102491" y="41862"/>
                  <a:pt x="100326" y="40780"/>
                  <a:pt x="99243" y="38975"/>
                </a:cubicBezTo>
                <a:lnTo>
                  <a:pt x="89860" y="22735"/>
                </a:lnTo>
                <a:cubicBezTo>
                  <a:pt x="89139" y="21292"/>
                  <a:pt x="87334" y="20931"/>
                  <a:pt x="86251" y="21653"/>
                </a:cubicBezTo>
                <a:lnTo>
                  <a:pt x="67846" y="32118"/>
                </a:lnTo>
                <a:cubicBezTo>
                  <a:pt x="67124" y="32479"/>
                  <a:pt x="66764" y="33201"/>
                  <a:pt x="66764" y="33923"/>
                </a:cubicBezTo>
                <a:cubicBezTo>
                  <a:pt x="66403" y="34645"/>
                  <a:pt x="66764" y="35006"/>
                  <a:pt x="66764" y="35727"/>
                </a:cubicBezTo>
                <a:lnTo>
                  <a:pt x="76508" y="52328"/>
                </a:lnTo>
                <a:cubicBezTo>
                  <a:pt x="77229" y="54132"/>
                  <a:pt x="76868" y="56659"/>
                  <a:pt x="75425" y="57741"/>
                </a:cubicBezTo>
                <a:cubicBezTo>
                  <a:pt x="68929" y="63155"/>
                  <a:pt x="63155" y="68929"/>
                  <a:pt x="57741" y="75064"/>
                </a:cubicBezTo>
                <a:cubicBezTo>
                  <a:pt x="56659" y="76868"/>
                  <a:pt x="54133" y="77229"/>
                  <a:pt x="52328" y="76146"/>
                </a:cubicBezTo>
                <a:lnTo>
                  <a:pt x="36088" y="66763"/>
                </a:lnTo>
                <a:cubicBezTo>
                  <a:pt x="35367" y="66763"/>
                  <a:pt x="34645" y="66402"/>
                  <a:pt x="33923" y="66763"/>
                </a:cubicBezTo>
                <a:cubicBezTo>
                  <a:pt x="33201" y="66763"/>
                  <a:pt x="32840" y="67124"/>
                  <a:pt x="32119" y="67846"/>
                </a:cubicBezTo>
                <a:lnTo>
                  <a:pt x="22014" y="85890"/>
                </a:lnTo>
                <a:cubicBezTo>
                  <a:pt x="20931" y="87334"/>
                  <a:pt x="21292" y="89138"/>
                  <a:pt x="22736" y="89499"/>
                </a:cubicBezTo>
                <a:lnTo>
                  <a:pt x="39336" y="99243"/>
                </a:lnTo>
                <a:cubicBezTo>
                  <a:pt x="40780" y="100326"/>
                  <a:pt x="41862" y="102491"/>
                  <a:pt x="41141" y="104656"/>
                </a:cubicBezTo>
                <a:cubicBezTo>
                  <a:pt x="37893" y="112235"/>
                  <a:pt x="35727" y="120174"/>
                  <a:pt x="35006" y="128114"/>
                </a:cubicBezTo>
                <a:cubicBezTo>
                  <a:pt x="34284" y="130279"/>
                  <a:pt x="32479" y="131723"/>
                  <a:pt x="30314" y="131723"/>
                </a:cubicBezTo>
                <a:lnTo>
                  <a:pt x="11548" y="131723"/>
                </a:lnTo>
                <a:cubicBezTo>
                  <a:pt x="10105" y="131723"/>
                  <a:pt x="8661" y="133166"/>
                  <a:pt x="8661" y="134610"/>
                </a:cubicBezTo>
                <a:lnTo>
                  <a:pt x="8661" y="155541"/>
                </a:lnTo>
                <a:cubicBezTo>
                  <a:pt x="8661" y="156985"/>
                  <a:pt x="10105" y="158428"/>
                  <a:pt x="11548" y="158428"/>
                </a:cubicBezTo>
                <a:lnTo>
                  <a:pt x="30314" y="158428"/>
                </a:lnTo>
                <a:cubicBezTo>
                  <a:pt x="32479" y="158428"/>
                  <a:pt x="34284" y="159872"/>
                  <a:pt x="35006" y="162037"/>
                </a:cubicBezTo>
                <a:cubicBezTo>
                  <a:pt x="35727" y="169976"/>
                  <a:pt x="37893" y="177916"/>
                  <a:pt x="41141" y="185494"/>
                </a:cubicBezTo>
                <a:cubicBezTo>
                  <a:pt x="41862" y="187660"/>
                  <a:pt x="40780" y="189825"/>
                  <a:pt x="39336" y="190908"/>
                </a:cubicBezTo>
                <a:lnTo>
                  <a:pt x="22736" y="200291"/>
                </a:lnTo>
                <a:cubicBezTo>
                  <a:pt x="22014" y="200652"/>
                  <a:pt x="21653" y="201374"/>
                  <a:pt x="21292" y="202096"/>
                </a:cubicBezTo>
                <a:cubicBezTo>
                  <a:pt x="21292" y="202817"/>
                  <a:pt x="21292" y="203539"/>
                  <a:pt x="22014" y="203900"/>
                </a:cubicBezTo>
                <a:lnTo>
                  <a:pt x="32119" y="222305"/>
                </a:lnTo>
                <a:cubicBezTo>
                  <a:pt x="32840" y="223027"/>
                  <a:pt x="33201" y="223388"/>
                  <a:pt x="33923" y="223749"/>
                </a:cubicBezTo>
                <a:cubicBezTo>
                  <a:pt x="34645" y="223749"/>
                  <a:pt x="35367" y="223749"/>
                  <a:pt x="36088" y="223388"/>
                </a:cubicBezTo>
                <a:lnTo>
                  <a:pt x="52328" y="214005"/>
                </a:lnTo>
                <a:cubicBezTo>
                  <a:pt x="54133" y="212922"/>
                  <a:pt x="56659" y="213283"/>
                  <a:pt x="57741" y="214727"/>
                </a:cubicBezTo>
                <a:cubicBezTo>
                  <a:pt x="63155" y="221222"/>
                  <a:pt x="68929" y="226997"/>
                  <a:pt x="75425" y="232049"/>
                </a:cubicBezTo>
                <a:cubicBezTo>
                  <a:pt x="76868" y="233492"/>
                  <a:pt x="77229" y="236019"/>
                  <a:pt x="76508" y="237823"/>
                </a:cubicBezTo>
                <a:lnTo>
                  <a:pt x="66764" y="254063"/>
                </a:lnTo>
                <a:cubicBezTo>
                  <a:pt x="66042" y="255506"/>
                  <a:pt x="66764" y="257311"/>
                  <a:pt x="67846" y="257672"/>
                </a:cubicBezTo>
                <a:lnTo>
                  <a:pt x="86251" y="268498"/>
                </a:lnTo>
                <a:cubicBezTo>
                  <a:pt x="87334" y="269220"/>
                  <a:pt x="89139" y="268859"/>
                  <a:pt x="89860" y="267416"/>
                </a:cubicBezTo>
                <a:lnTo>
                  <a:pt x="99243" y="250815"/>
                </a:lnTo>
                <a:cubicBezTo>
                  <a:pt x="100326" y="249011"/>
                  <a:pt x="102491" y="248289"/>
                  <a:pt x="104657" y="249011"/>
                </a:cubicBezTo>
                <a:cubicBezTo>
                  <a:pt x="112235" y="251898"/>
                  <a:pt x="120175" y="254424"/>
                  <a:pt x="128114" y="255506"/>
                </a:cubicBezTo>
                <a:cubicBezTo>
                  <a:pt x="130279" y="255867"/>
                  <a:pt x="131723" y="257672"/>
                  <a:pt x="131723" y="259837"/>
                </a:cubicBezTo>
                <a:lnTo>
                  <a:pt x="131723" y="278603"/>
                </a:lnTo>
                <a:cubicBezTo>
                  <a:pt x="131723" y="280047"/>
                  <a:pt x="133167" y="281129"/>
                  <a:pt x="134610" y="281129"/>
                </a:cubicBezTo>
                <a:lnTo>
                  <a:pt x="155542" y="281129"/>
                </a:lnTo>
                <a:cubicBezTo>
                  <a:pt x="156985" y="281129"/>
                  <a:pt x="158429" y="280047"/>
                  <a:pt x="158429" y="278603"/>
                </a:cubicBezTo>
                <a:lnTo>
                  <a:pt x="158429" y="265611"/>
                </a:lnTo>
                <a:cubicBezTo>
                  <a:pt x="158429" y="263085"/>
                  <a:pt x="160233" y="261281"/>
                  <a:pt x="162759" y="261281"/>
                </a:cubicBezTo>
                <a:cubicBezTo>
                  <a:pt x="165285" y="261281"/>
                  <a:pt x="167090" y="263085"/>
                  <a:pt x="167090" y="265611"/>
                </a:cubicBezTo>
                <a:lnTo>
                  <a:pt x="167090" y="278603"/>
                </a:lnTo>
                <a:cubicBezTo>
                  <a:pt x="167090" y="285099"/>
                  <a:pt x="162037" y="290151"/>
                  <a:pt x="155542" y="290151"/>
                </a:cubicBezTo>
                <a:lnTo>
                  <a:pt x="134610" y="290151"/>
                </a:lnTo>
                <a:cubicBezTo>
                  <a:pt x="128114" y="290151"/>
                  <a:pt x="123062" y="285099"/>
                  <a:pt x="123062" y="278603"/>
                </a:cubicBezTo>
                <a:lnTo>
                  <a:pt x="123062" y="263446"/>
                </a:lnTo>
                <a:cubicBezTo>
                  <a:pt x="116927" y="262363"/>
                  <a:pt x="110792" y="260920"/>
                  <a:pt x="105017" y="258394"/>
                </a:cubicBezTo>
                <a:lnTo>
                  <a:pt x="97439" y="271746"/>
                </a:lnTo>
                <a:cubicBezTo>
                  <a:pt x="94191" y="277160"/>
                  <a:pt x="87334" y="279325"/>
                  <a:pt x="81560" y="276077"/>
                </a:cubicBezTo>
                <a:lnTo>
                  <a:pt x="63516" y="265250"/>
                </a:lnTo>
                <a:cubicBezTo>
                  <a:pt x="57741" y="262002"/>
                  <a:pt x="56298" y="255146"/>
                  <a:pt x="59185" y="250093"/>
                </a:cubicBezTo>
                <a:lnTo>
                  <a:pt x="66764" y="236380"/>
                </a:lnTo>
                <a:cubicBezTo>
                  <a:pt x="62072" y="232410"/>
                  <a:pt x="57741" y="228079"/>
                  <a:pt x="53772" y="223388"/>
                </a:cubicBezTo>
                <a:lnTo>
                  <a:pt x="40419" y="230966"/>
                </a:lnTo>
                <a:cubicBezTo>
                  <a:pt x="37893" y="232410"/>
                  <a:pt x="34645" y="232771"/>
                  <a:pt x="31758" y="232049"/>
                </a:cubicBezTo>
                <a:cubicBezTo>
                  <a:pt x="28510" y="231327"/>
                  <a:pt x="26344" y="229162"/>
                  <a:pt x="24901" y="226636"/>
                </a:cubicBezTo>
                <a:lnTo>
                  <a:pt x="14074" y="208591"/>
                </a:lnTo>
                <a:cubicBezTo>
                  <a:pt x="12992" y="205704"/>
                  <a:pt x="12270" y="202817"/>
                  <a:pt x="12992" y="199930"/>
                </a:cubicBezTo>
                <a:cubicBezTo>
                  <a:pt x="13713" y="197043"/>
                  <a:pt x="15879" y="194516"/>
                  <a:pt x="18405" y="192712"/>
                </a:cubicBezTo>
                <a:lnTo>
                  <a:pt x="31758" y="185133"/>
                </a:lnTo>
                <a:cubicBezTo>
                  <a:pt x="29592" y="179359"/>
                  <a:pt x="27788" y="173224"/>
                  <a:pt x="26705" y="167089"/>
                </a:cubicBezTo>
                <a:lnTo>
                  <a:pt x="11548" y="167089"/>
                </a:lnTo>
                <a:cubicBezTo>
                  <a:pt x="5052" y="167089"/>
                  <a:pt x="0" y="162037"/>
                  <a:pt x="0" y="155541"/>
                </a:cubicBezTo>
                <a:lnTo>
                  <a:pt x="0" y="134610"/>
                </a:lnTo>
                <a:cubicBezTo>
                  <a:pt x="0" y="128114"/>
                  <a:pt x="5052" y="123061"/>
                  <a:pt x="11548" y="123061"/>
                </a:cubicBezTo>
                <a:lnTo>
                  <a:pt x="26705" y="123061"/>
                </a:lnTo>
                <a:cubicBezTo>
                  <a:pt x="27788" y="116926"/>
                  <a:pt x="29592" y="110791"/>
                  <a:pt x="31758" y="105017"/>
                </a:cubicBezTo>
                <a:lnTo>
                  <a:pt x="18405" y="97439"/>
                </a:lnTo>
                <a:cubicBezTo>
                  <a:pt x="12992" y="94191"/>
                  <a:pt x="11187" y="86973"/>
                  <a:pt x="14074" y="81560"/>
                </a:cubicBezTo>
                <a:lnTo>
                  <a:pt x="24901" y="63515"/>
                </a:lnTo>
                <a:cubicBezTo>
                  <a:pt x="26344" y="60628"/>
                  <a:pt x="28510" y="58824"/>
                  <a:pt x="31758" y="58102"/>
                </a:cubicBezTo>
                <a:cubicBezTo>
                  <a:pt x="34645" y="57019"/>
                  <a:pt x="37893" y="57741"/>
                  <a:pt x="40419" y="59185"/>
                </a:cubicBezTo>
                <a:lnTo>
                  <a:pt x="53772" y="66763"/>
                </a:lnTo>
                <a:cubicBezTo>
                  <a:pt x="57741" y="62072"/>
                  <a:pt x="62072" y="57741"/>
                  <a:pt x="66764" y="53411"/>
                </a:cubicBezTo>
                <a:lnTo>
                  <a:pt x="59185" y="40419"/>
                </a:lnTo>
                <a:cubicBezTo>
                  <a:pt x="57741" y="37893"/>
                  <a:pt x="57381" y="34645"/>
                  <a:pt x="58102" y="31397"/>
                </a:cubicBezTo>
                <a:cubicBezTo>
                  <a:pt x="58824" y="28510"/>
                  <a:pt x="60989" y="26344"/>
                  <a:pt x="63516" y="24540"/>
                </a:cubicBezTo>
                <a:lnTo>
                  <a:pt x="81560" y="14074"/>
                </a:lnTo>
                <a:cubicBezTo>
                  <a:pt x="87334" y="11187"/>
                  <a:pt x="94191" y="12992"/>
                  <a:pt x="97439" y="18044"/>
                </a:cubicBezTo>
                <a:lnTo>
                  <a:pt x="105017" y="31397"/>
                </a:lnTo>
                <a:cubicBezTo>
                  <a:pt x="110792" y="29592"/>
                  <a:pt x="116927" y="27788"/>
                  <a:pt x="123062" y="26705"/>
                </a:cubicBezTo>
                <a:lnTo>
                  <a:pt x="123062" y="11548"/>
                </a:lnTo>
                <a:cubicBezTo>
                  <a:pt x="123062" y="5052"/>
                  <a:pt x="128114" y="0"/>
                  <a:pt x="134610" y="0"/>
                </a:cubicBezTo>
                <a:close/>
              </a:path>
            </a:pathLst>
          </a:custGeom>
          <a:solidFill>
            <a:schemeClr val="bg1"/>
          </a:solidFill>
          <a:ln>
            <a:noFill/>
          </a:ln>
          <a:effectLst/>
        </p:spPr>
        <p:txBody>
          <a:bodyPr anchor="ctr"/>
          <a:lstStyle/>
          <a:p>
            <a:endParaRPr lang="en-US" sz="900">
              <a:latin typeface="Lato Light" panose="020F0502020204030203" pitchFamily="34" charset="0"/>
            </a:endParaRPr>
          </a:p>
        </p:txBody>
      </p:sp>
      <p:sp>
        <p:nvSpPr>
          <p:cNvPr id="6" name="TextBox 5">
            <a:extLst>
              <a:ext uri="{FF2B5EF4-FFF2-40B4-BE49-F238E27FC236}">
                <a16:creationId xmlns:a16="http://schemas.microsoft.com/office/drawing/2014/main" id="{02AB98CD-2E11-BB8D-4556-BA18DD4E53AB}"/>
              </a:ext>
            </a:extLst>
          </p:cNvPr>
          <p:cNvSpPr txBox="1"/>
          <p:nvPr/>
        </p:nvSpPr>
        <p:spPr>
          <a:xfrm>
            <a:off x="1424473" y="268739"/>
            <a:ext cx="7955903" cy="553998"/>
          </a:xfrm>
          <a:prstGeom prst="rect">
            <a:avLst/>
          </a:prstGeom>
          <a:noFill/>
        </p:spPr>
        <p:txBody>
          <a:bodyPr wrap="square" rtlCol="0">
            <a:spAutoFit/>
          </a:bodyPr>
          <a:lstStyle/>
          <a:p>
            <a:r>
              <a:rPr lang="lv-LV" altLang="en-US" sz="3000" b="1">
                <a:solidFill>
                  <a:srgbClr val="002060"/>
                </a:solidFill>
                <a:latin typeface="Poppins"/>
                <a:cs typeface="Verdana"/>
              </a:rPr>
              <a:t>6.1.1.7.pasākuma mērķis</a:t>
            </a:r>
          </a:p>
        </p:txBody>
      </p:sp>
      <p:pic>
        <p:nvPicPr>
          <p:cNvPr id="7" name="Picture 6">
            <a:extLst>
              <a:ext uri="{FF2B5EF4-FFF2-40B4-BE49-F238E27FC236}">
                <a16:creationId xmlns:a16="http://schemas.microsoft.com/office/drawing/2014/main" id="{CE1A844D-F89E-F8E3-D717-7CD6739CEB88}"/>
              </a:ext>
            </a:extLst>
          </p:cNvPr>
          <p:cNvPicPr>
            <a:picLocks noChangeAspect="1"/>
          </p:cNvPicPr>
          <p:nvPr/>
        </p:nvPicPr>
        <p:blipFill>
          <a:blip r:embed="rId4"/>
          <a:stretch>
            <a:fillRect/>
          </a:stretch>
        </p:blipFill>
        <p:spPr>
          <a:xfrm>
            <a:off x="1229242" y="880965"/>
            <a:ext cx="5333483" cy="352425"/>
          </a:xfrm>
          <a:prstGeom prst="rect">
            <a:avLst/>
          </a:prstGeom>
        </p:spPr>
      </p:pic>
      <p:pic>
        <p:nvPicPr>
          <p:cNvPr id="3" name="Picture 2">
            <a:extLst>
              <a:ext uri="{FF2B5EF4-FFF2-40B4-BE49-F238E27FC236}">
                <a16:creationId xmlns:a16="http://schemas.microsoft.com/office/drawing/2014/main" id="{3DA1E77D-D413-7D45-2F47-98331A3FD27D}"/>
              </a:ext>
            </a:extLst>
          </p:cNvPr>
          <p:cNvPicPr>
            <a:picLocks noChangeAspect="1"/>
          </p:cNvPicPr>
          <p:nvPr/>
        </p:nvPicPr>
        <p:blipFill>
          <a:blip r:embed="rId5"/>
          <a:stretch>
            <a:fillRect/>
          </a:stretch>
        </p:blipFill>
        <p:spPr>
          <a:xfrm>
            <a:off x="0" y="6219795"/>
            <a:ext cx="12192000" cy="646176"/>
          </a:xfrm>
          <a:prstGeom prst="rect">
            <a:avLst/>
          </a:prstGeom>
        </p:spPr>
      </p:pic>
      <p:pic>
        <p:nvPicPr>
          <p:cNvPr id="8" name="Picture 7">
            <a:extLst>
              <a:ext uri="{FF2B5EF4-FFF2-40B4-BE49-F238E27FC236}">
                <a16:creationId xmlns:a16="http://schemas.microsoft.com/office/drawing/2014/main" id="{6AB14216-E239-595E-E87E-B0E4A2D1535B}"/>
              </a:ext>
            </a:extLst>
          </p:cNvPr>
          <p:cNvPicPr>
            <a:picLocks noChangeAspect="1"/>
          </p:cNvPicPr>
          <p:nvPr/>
        </p:nvPicPr>
        <p:blipFill>
          <a:blip r:embed="rId6"/>
          <a:stretch>
            <a:fillRect/>
          </a:stretch>
        </p:blipFill>
        <p:spPr>
          <a:xfrm>
            <a:off x="764887" y="4794808"/>
            <a:ext cx="793568" cy="2050051"/>
          </a:xfrm>
          <a:prstGeom prst="rect">
            <a:avLst/>
          </a:prstGeom>
        </p:spPr>
      </p:pic>
      <p:pic>
        <p:nvPicPr>
          <p:cNvPr id="9" name="Picture 8">
            <a:extLst>
              <a:ext uri="{FF2B5EF4-FFF2-40B4-BE49-F238E27FC236}">
                <a16:creationId xmlns:a16="http://schemas.microsoft.com/office/drawing/2014/main" id="{65E2541B-EE09-6F80-ED0B-69EE223FB4AF}"/>
              </a:ext>
            </a:extLst>
          </p:cNvPr>
          <p:cNvPicPr>
            <a:picLocks noChangeAspect="1"/>
          </p:cNvPicPr>
          <p:nvPr/>
        </p:nvPicPr>
        <p:blipFill>
          <a:blip r:embed="rId7"/>
          <a:stretch>
            <a:fillRect/>
          </a:stretch>
        </p:blipFill>
        <p:spPr>
          <a:xfrm>
            <a:off x="448264" y="4320405"/>
            <a:ext cx="1557745" cy="1690007"/>
          </a:xfrm>
          <a:prstGeom prst="rect">
            <a:avLst/>
          </a:prstGeom>
        </p:spPr>
      </p:pic>
      <p:pic>
        <p:nvPicPr>
          <p:cNvPr id="10" name="Picture 9">
            <a:extLst>
              <a:ext uri="{FF2B5EF4-FFF2-40B4-BE49-F238E27FC236}">
                <a16:creationId xmlns:a16="http://schemas.microsoft.com/office/drawing/2014/main" id="{71C0A3A2-905F-E8B8-E6CE-05EB9B4977FF}"/>
              </a:ext>
            </a:extLst>
          </p:cNvPr>
          <p:cNvPicPr>
            <a:picLocks noChangeAspect="1"/>
          </p:cNvPicPr>
          <p:nvPr/>
        </p:nvPicPr>
        <p:blipFill>
          <a:blip r:embed="rId7"/>
          <a:stretch>
            <a:fillRect/>
          </a:stretch>
        </p:blipFill>
        <p:spPr>
          <a:xfrm>
            <a:off x="8156094" y="4432141"/>
            <a:ext cx="1194150" cy="1295541"/>
          </a:xfrm>
          <a:prstGeom prst="rect">
            <a:avLst/>
          </a:prstGeom>
        </p:spPr>
      </p:pic>
      <p:pic>
        <p:nvPicPr>
          <p:cNvPr id="12" name="Picture 11">
            <a:extLst>
              <a:ext uri="{FF2B5EF4-FFF2-40B4-BE49-F238E27FC236}">
                <a16:creationId xmlns:a16="http://schemas.microsoft.com/office/drawing/2014/main" id="{478F6739-56D5-8378-62AC-CC9548D03B1A}"/>
              </a:ext>
            </a:extLst>
          </p:cNvPr>
          <p:cNvPicPr>
            <a:picLocks noChangeAspect="1"/>
          </p:cNvPicPr>
          <p:nvPr/>
        </p:nvPicPr>
        <p:blipFill>
          <a:blip r:embed="rId6"/>
          <a:stretch>
            <a:fillRect/>
          </a:stretch>
        </p:blipFill>
        <p:spPr>
          <a:xfrm>
            <a:off x="9770990" y="4863445"/>
            <a:ext cx="668814" cy="1727769"/>
          </a:xfrm>
          <a:prstGeom prst="rect">
            <a:avLst/>
          </a:prstGeom>
        </p:spPr>
      </p:pic>
      <p:sp>
        <p:nvSpPr>
          <p:cNvPr id="14" name="TextBox 13">
            <a:extLst>
              <a:ext uri="{FF2B5EF4-FFF2-40B4-BE49-F238E27FC236}">
                <a16:creationId xmlns:a16="http://schemas.microsoft.com/office/drawing/2014/main" id="{31B05475-578D-5A88-A045-34A8DF63DC69}"/>
              </a:ext>
            </a:extLst>
          </p:cNvPr>
          <p:cNvSpPr txBox="1"/>
          <p:nvPr/>
        </p:nvSpPr>
        <p:spPr>
          <a:xfrm>
            <a:off x="1661772" y="3540977"/>
            <a:ext cx="6101644" cy="923330"/>
          </a:xfrm>
          <a:prstGeom prst="rect">
            <a:avLst/>
          </a:prstGeom>
          <a:noFill/>
        </p:spPr>
        <p:txBody>
          <a:bodyPr wrap="square" lIns="91440" tIns="45720" rIns="91440" bIns="45720" anchor="t">
            <a:spAutoFit/>
          </a:bodyPr>
          <a:lstStyle/>
          <a:p>
            <a:pPr marL="285750" indent="-285750" algn="l">
              <a:spcBef>
                <a:spcPts val="300"/>
              </a:spcBef>
              <a:spcAft>
                <a:spcPts val="300"/>
              </a:spcAft>
              <a:buFont typeface="Arial" panose="020B0604020202020204" pitchFamily="34" charset="0"/>
              <a:buChar char="•"/>
            </a:pPr>
            <a:r>
              <a:rPr lang="lv-LV" sz="1800" b="1" kern="0" dirty="0">
                <a:solidFill>
                  <a:srgbClr val="002060"/>
                </a:solidFill>
                <a:latin typeface="Poppins"/>
                <a:cs typeface="Poppins"/>
              </a:rPr>
              <a:t>Degradētu vēsturisko kūdras ieguves vietu</a:t>
            </a:r>
            <a:r>
              <a:rPr lang="lv-LV" sz="1800" kern="0" dirty="0">
                <a:solidFill>
                  <a:srgbClr val="002060"/>
                </a:solidFill>
                <a:latin typeface="Poppins"/>
                <a:cs typeface="Poppins"/>
              </a:rPr>
              <a:t> </a:t>
            </a:r>
            <a:r>
              <a:rPr lang="lv-LV" sz="1800" kern="0" dirty="0" err="1">
                <a:solidFill>
                  <a:srgbClr val="002060"/>
                </a:solidFill>
                <a:latin typeface="Poppins"/>
                <a:cs typeface="Poppins"/>
              </a:rPr>
              <a:t>renaturalizācija</a:t>
            </a:r>
            <a:r>
              <a:rPr lang="lv-LV" sz="1800" kern="0" dirty="0">
                <a:solidFill>
                  <a:srgbClr val="002060"/>
                </a:solidFill>
                <a:latin typeface="Poppins"/>
                <a:cs typeface="Poppins"/>
              </a:rPr>
              <a:t> īpaši aizsargājamās dabas teritorijās</a:t>
            </a:r>
            <a:r>
              <a:rPr lang="lv-LV" kern="0" dirty="0">
                <a:solidFill>
                  <a:srgbClr val="002060"/>
                </a:solidFill>
                <a:latin typeface="Poppins"/>
                <a:cs typeface="Poppins"/>
              </a:rPr>
              <a:t>.</a:t>
            </a:r>
            <a:endParaRPr lang="lv-LV" sz="1800" kern="0" dirty="0">
              <a:solidFill>
                <a:srgbClr val="002060"/>
              </a:solidFill>
              <a:latin typeface="Poppins" panose="00000500000000000000" pitchFamily="2" charset="-70"/>
              <a:cs typeface="Poppins" panose="00000500000000000000" pitchFamily="2" charset="-70"/>
            </a:endParaRPr>
          </a:p>
        </p:txBody>
      </p:sp>
      <p:pic>
        <p:nvPicPr>
          <p:cNvPr id="11" name="Graphic 10" descr="Bullseye outline">
            <a:extLst>
              <a:ext uri="{FF2B5EF4-FFF2-40B4-BE49-F238E27FC236}">
                <a16:creationId xmlns:a16="http://schemas.microsoft.com/office/drawing/2014/main" id="{0B4589C1-BF73-33BD-8889-1C597E9D2D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264" y="1901995"/>
            <a:ext cx="1044473" cy="1044473"/>
          </a:xfrm>
          <a:prstGeom prst="rect">
            <a:avLst/>
          </a:prstGeom>
          <a:effectLst/>
        </p:spPr>
      </p:pic>
      <p:sp>
        <p:nvSpPr>
          <p:cNvPr id="13" name="Freeform 56">
            <a:extLst>
              <a:ext uri="{FF2B5EF4-FFF2-40B4-BE49-F238E27FC236}">
                <a16:creationId xmlns:a16="http://schemas.microsoft.com/office/drawing/2014/main" id="{F3E55947-9BD1-0C4B-FC51-DA3A750D90EE}"/>
              </a:ext>
            </a:extLst>
          </p:cNvPr>
          <p:cNvSpPr>
            <a:spLocks noChangeArrowheads="1"/>
          </p:cNvSpPr>
          <p:nvPr/>
        </p:nvSpPr>
        <p:spPr bwMode="auto">
          <a:xfrm rot="1721326">
            <a:off x="7009634" y="3644272"/>
            <a:ext cx="2534947" cy="2492184"/>
          </a:xfrm>
          <a:custGeom>
            <a:avLst/>
            <a:gdLst>
              <a:gd name="T0" fmla="*/ 6963 w 7483"/>
              <a:gd name="T1" fmla="*/ 5237 h 7482"/>
              <a:gd name="T2" fmla="*/ 6963 w 7483"/>
              <a:gd name="T3" fmla="*/ 5237 h 7482"/>
              <a:gd name="T4" fmla="*/ 3741 w 7483"/>
              <a:gd name="T5" fmla="*/ 7292 h 7482"/>
              <a:gd name="T6" fmla="*/ 3741 w 7483"/>
              <a:gd name="T7" fmla="*/ 7292 h 7482"/>
              <a:gd name="T8" fmla="*/ 1779 w 7483"/>
              <a:gd name="T9" fmla="*/ 6702 h 7482"/>
              <a:gd name="T10" fmla="*/ 1779 w 7483"/>
              <a:gd name="T11" fmla="*/ 6702 h 7482"/>
              <a:gd name="T12" fmla="*/ 1582 w 7483"/>
              <a:gd name="T13" fmla="*/ 6561 h 7482"/>
              <a:gd name="T14" fmla="*/ 1579 w 7483"/>
              <a:gd name="T15" fmla="*/ 6558 h 7482"/>
              <a:gd name="T16" fmla="*/ 1579 w 7483"/>
              <a:gd name="T17" fmla="*/ 6558 h 7482"/>
              <a:gd name="T18" fmla="*/ 1579 w 7483"/>
              <a:gd name="T19" fmla="*/ 6558 h 7482"/>
              <a:gd name="T20" fmla="*/ 228 w 7483"/>
              <a:gd name="T21" fmla="*/ 4266 h 7482"/>
              <a:gd name="T22" fmla="*/ 228 w 7483"/>
              <a:gd name="T23" fmla="*/ 4266 h 7482"/>
              <a:gd name="T24" fmla="*/ 189 w 7483"/>
              <a:gd name="T25" fmla="*/ 3740 h 7482"/>
              <a:gd name="T26" fmla="*/ 189 w 7483"/>
              <a:gd name="T27" fmla="*/ 3740 h 7482"/>
              <a:gd name="T28" fmla="*/ 438 w 7483"/>
              <a:gd name="T29" fmla="*/ 2433 h 7482"/>
              <a:gd name="T30" fmla="*/ 438 w 7483"/>
              <a:gd name="T31" fmla="*/ 2433 h 7482"/>
              <a:gd name="T32" fmla="*/ 823 w 7483"/>
              <a:gd name="T33" fmla="*/ 1715 h 7482"/>
              <a:gd name="T34" fmla="*/ 823 w 7483"/>
              <a:gd name="T35" fmla="*/ 1715 h 7482"/>
              <a:gd name="T36" fmla="*/ 3238 w 7483"/>
              <a:gd name="T37" fmla="*/ 224 h 7482"/>
              <a:gd name="T38" fmla="*/ 3238 w 7483"/>
              <a:gd name="T39" fmla="*/ 224 h 7482"/>
              <a:gd name="T40" fmla="*/ 3238 w 7483"/>
              <a:gd name="T41" fmla="*/ 224 h 7482"/>
              <a:gd name="T42" fmla="*/ 3741 w 7483"/>
              <a:gd name="T43" fmla="*/ 189 h 7482"/>
              <a:gd name="T44" fmla="*/ 3741 w 7483"/>
              <a:gd name="T45" fmla="*/ 189 h 7482"/>
              <a:gd name="T46" fmla="*/ 6721 w 7483"/>
              <a:gd name="T47" fmla="*/ 1807 h 7482"/>
              <a:gd name="T48" fmla="*/ 6721 w 7483"/>
              <a:gd name="T49" fmla="*/ 1807 h 7482"/>
              <a:gd name="T50" fmla="*/ 7293 w 7483"/>
              <a:gd name="T51" fmla="*/ 3740 h 7482"/>
              <a:gd name="T52" fmla="*/ 7293 w 7483"/>
              <a:gd name="T53" fmla="*/ 3740 h 7482"/>
              <a:gd name="T54" fmla="*/ 6963 w 7483"/>
              <a:gd name="T55" fmla="*/ 5237 h 7482"/>
              <a:gd name="T56" fmla="*/ 6879 w 7483"/>
              <a:gd name="T57" fmla="*/ 1704 h 7482"/>
              <a:gd name="T58" fmla="*/ 6879 w 7483"/>
              <a:gd name="T59" fmla="*/ 1704 h 7482"/>
              <a:gd name="T60" fmla="*/ 3741 w 7483"/>
              <a:gd name="T61" fmla="*/ 0 h 7482"/>
              <a:gd name="T62" fmla="*/ 3741 w 7483"/>
              <a:gd name="T63" fmla="*/ 0 h 7482"/>
              <a:gd name="T64" fmla="*/ 3211 w 7483"/>
              <a:gd name="T65" fmla="*/ 37 h 7482"/>
              <a:gd name="T66" fmla="*/ 3211 w 7483"/>
              <a:gd name="T67" fmla="*/ 37 h 7482"/>
              <a:gd name="T68" fmla="*/ 3211 w 7483"/>
              <a:gd name="T69" fmla="*/ 37 h 7482"/>
              <a:gd name="T70" fmla="*/ 668 w 7483"/>
              <a:gd name="T71" fmla="*/ 1607 h 7482"/>
              <a:gd name="T72" fmla="*/ 668 w 7483"/>
              <a:gd name="T73" fmla="*/ 1607 h 7482"/>
              <a:gd name="T74" fmla="*/ 262 w 7483"/>
              <a:gd name="T75" fmla="*/ 2363 h 7482"/>
              <a:gd name="T76" fmla="*/ 262 w 7483"/>
              <a:gd name="T77" fmla="*/ 2363 h 7482"/>
              <a:gd name="T78" fmla="*/ 0 w 7483"/>
              <a:gd name="T79" fmla="*/ 3740 h 7482"/>
              <a:gd name="T80" fmla="*/ 0 w 7483"/>
              <a:gd name="T81" fmla="*/ 3740 h 7482"/>
              <a:gd name="T82" fmla="*/ 41 w 7483"/>
              <a:gd name="T83" fmla="*/ 4295 h 7482"/>
              <a:gd name="T84" fmla="*/ 41 w 7483"/>
              <a:gd name="T85" fmla="*/ 4295 h 7482"/>
              <a:gd name="T86" fmla="*/ 1463 w 7483"/>
              <a:gd name="T87" fmla="*/ 6708 h 7482"/>
              <a:gd name="T88" fmla="*/ 1463 w 7483"/>
              <a:gd name="T89" fmla="*/ 6709 h 7482"/>
              <a:gd name="T90" fmla="*/ 1467 w 7483"/>
              <a:gd name="T91" fmla="*/ 6711 h 7482"/>
              <a:gd name="T92" fmla="*/ 1467 w 7483"/>
              <a:gd name="T93" fmla="*/ 6711 h 7482"/>
              <a:gd name="T94" fmla="*/ 1675 w 7483"/>
              <a:gd name="T95" fmla="*/ 6859 h 7482"/>
              <a:gd name="T96" fmla="*/ 1675 w 7483"/>
              <a:gd name="T97" fmla="*/ 6859 h 7482"/>
              <a:gd name="T98" fmla="*/ 3741 w 7483"/>
              <a:gd name="T99" fmla="*/ 7481 h 7482"/>
              <a:gd name="T100" fmla="*/ 3741 w 7483"/>
              <a:gd name="T101" fmla="*/ 7481 h 7482"/>
              <a:gd name="T102" fmla="*/ 7135 w 7483"/>
              <a:gd name="T103" fmla="*/ 5316 h 7482"/>
              <a:gd name="T104" fmla="*/ 7135 w 7483"/>
              <a:gd name="T105" fmla="*/ 5316 h 7482"/>
              <a:gd name="T106" fmla="*/ 7482 w 7483"/>
              <a:gd name="T107" fmla="*/ 3740 h 7482"/>
              <a:gd name="T108" fmla="*/ 7482 w 7483"/>
              <a:gd name="T109" fmla="*/ 3740 h 7482"/>
              <a:gd name="T110" fmla="*/ 6879 w 7483"/>
              <a:gd name="T111" fmla="*/ 1704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7482">
                <a:moveTo>
                  <a:pt x="6963" y="5237"/>
                </a:moveTo>
                <a:lnTo>
                  <a:pt x="6963" y="5237"/>
                </a:lnTo>
                <a:cubicBezTo>
                  <a:pt x="6399" y="6450"/>
                  <a:pt x="5168" y="7292"/>
                  <a:pt x="3741" y="7292"/>
                </a:cubicBezTo>
                <a:lnTo>
                  <a:pt x="3741" y="7292"/>
                </a:lnTo>
                <a:cubicBezTo>
                  <a:pt x="3016" y="7292"/>
                  <a:pt x="2342" y="7075"/>
                  <a:pt x="1779" y="6702"/>
                </a:cubicBezTo>
                <a:lnTo>
                  <a:pt x="1779" y="6702"/>
                </a:lnTo>
                <a:cubicBezTo>
                  <a:pt x="1712" y="6657"/>
                  <a:pt x="1646" y="6610"/>
                  <a:pt x="1582" y="6561"/>
                </a:cubicBezTo>
                <a:lnTo>
                  <a:pt x="1579" y="6558"/>
                </a:lnTo>
                <a:lnTo>
                  <a:pt x="1579" y="6558"/>
                </a:lnTo>
                <a:lnTo>
                  <a:pt x="1579" y="6558"/>
                </a:lnTo>
                <a:cubicBezTo>
                  <a:pt x="866" y="6010"/>
                  <a:pt x="367" y="5197"/>
                  <a:pt x="228" y="4266"/>
                </a:cubicBezTo>
                <a:lnTo>
                  <a:pt x="228" y="4266"/>
                </a:lnTo>
                <a:cubicBezTo>
                  <a:pt x="203" y="4095"/>
                  <a:pt x="189" y="3919"/>
                  <a:pt x="189" y="3740"/>
                </a:cubicBezTo>
                <a:lnTo>
                  <a:pt x="189" y="3740"/>
                </a:lnTo>
                <a:cubicBezTo>
                  <a:pt x="189" y="3278"/>
                  <a:pt x="278" y="2838"/>
                  <a:pt x="438" y="2433"/>
                </a:cubicBezTo>
                <a:lnTo>
                  <a:pt x="438" y="2433"/>
                </a:lnTo>
                <a:cubicBezTo>
                  <a:pt x="539" y="2178"/>
                  <a:pt x="669" y="1937"/>
                  <a:pt x="823" y="1715"/>
                </a:cubicBezTo>
                <a:lnTo>
                  <a:pt x="823" y="1715"/>
                </a:lnTo>
                <a:cubicBezTo>
                  <a:pt x="1375" y="923"/>
                  <a:pt x="2239" y="366"/>
                  <a:pt x="3238" y="224"/>
                </a:cubicBezTo>
                <a:lnTo>
                  <a:pt x="3238" y="224"/>
                </a:lnTo>
                <a:lnTo>
                  <a:pt x="3238" y="224"/>
                </a:lnTo>
                <a:cubicBezTo>
                  <a:pt x="3403" y="201"/>
                  <a:pt x="3571" y="189"/>
                  <a:pt x="3741" y="189"/>
                </a:cubicBezTo>
                <a:lnTo>
                  <a:pt x="3741" y="189"/>
                </a:lnTo>
                <a:cubicBezTo>
                  <a:pt x="4989" y="189"/>
                  <a:pt x="6087" y="833"/>
                  <a:pt x="6721" y="1807"/>
                </a:cubicBezTo>
                <a:lnTo>
                  <a:pt x="6721" y="1807"/>
                </a:lnTo>
                <a:cubicBezTo>
                  <a:pt x="7082" y="2363"/>
                  <a:pt x="7293" y="3027"/>
                  <a:pt x="7293" y="3740"/>
                </a:cubicBezTo>
                <a:lnTo>
                  <a:pt x="7293" y="3740"/>
                </a:lnTo>
                <a:cubicBezTo>
                  <a:pt x="7293" y="4275"/>
                  <a:pt x="7175" y="4781"/>
                  <a:pt x="6963" y="5237"/>
                </a:cubicBezTo>
                <a:close/>
                <a:moveTo>
                  <a:pt x="6879" y="1704"/>
                </a:moveTo>
                <a:lnTo>
                  <a:pt x="6879" y="1704"/>
                </a:lnTo>
                <a:cubicBezTo>
                  <a:pt x="6212" y="678"/>
                  <a:pt x="5056" y="0"/>
                  <a:pt x="3741" y="0"/>
                </a:cubicBezTo>
                <a:lnTo>
                  <a:pt x="3741" y="0"/>
                </a:lnTo>
                <a:cubicBezTo>
                  <a:pt x="3561" y="0"/>
                  <a:pt x="3385" y="12"/>
                  <a:pt x="3211" y="37"/>
                </a:cubicBezTo>
                <a:lnTo>
                  <a:pt x="3211" y="37"/>
                </a:lnTo>
                <a:lnTo>
                  <a:pt x="3211" y="37"/>
                </a:lnTo>
                <a:cubicBezTo>
                  <a:pt x="2160" y="186"/>
                  <a:pt x="1249" y="773"/>
                  <a:pt x="668" y="1607"/>
                </a:cubicBezTo>
                <a:lnTo>
                  <a:pt x="668" y="1607"/>
                </a:lnTo>
                <a:cubicBezTo>
                  <a:pt x="505" y="1841"/>
                  <a:pt x="369" y="2094"/>
                  <a:pt x="262" y="2363"/>
                </a:cubicBezTo>
                <a:lnTo>
                  <a:pt x="262" y="2363"/>
                </a:lnTo>
                <a:cubicBezTo>
                  <a:pt x="93" y="2790"/>
                  <a:pt x="0" y="3253"/>
                  <a:pt x="0" y="3740"/>
                </a:cubicBezTo>
                <a:lnTo>
                  <a:pt x="0" y="3740"/>
                </a:lnTo>
                <a:cubicBezTo>
                  <a:pt x="0" y="3929"/>
                  <a:pt x="14" y="4114"/>
                  <a:pt x="41" y="4295"/>
                </a:cubicBezTo>
                <a:lnTo>
                  <a:pt x="41" y="4295"/>
                </a:lnTo>
                <a:cubicBezTo>
                  <a:pt x="187" y="5275"/>
                  <a:pt x="712" y="6131"/>
                  <a:pt x="1463" y="6708"/>
                </a:cubicBezTo>
                <a:lnTo>
                  <a:pt x="1463" y="6709"/>
                </a:lnTo>
                <a:lnTo>
                  <a:pt x="1467" y="6711"/>
                </a:lnTo>
                <a:lnTo>
                  <a:pt x="1467" y="6711"/>
                </a:lnTo>
                <a:cubicBezTo>
                  <a:pt x="1534" y="6763"/>
                  <a:pt x="1604" y="6812"/>
                  <a:pt x="1675" y="6859"/>
                </a:cubicBezTo>
                <a:lnTo>
                  <a:pt x="1675" y="6859"/>
                </a:lnTo>
                <a:cubicBezTo>
                  <a:pt x="2267" y="7252"/>
                  <a:pt x="2978" y="7481"/>
                  <a:pt x="3741" y="7481"/>
                </a:cubicBezTo>
                <a:lnTo>
                  <a:pt x="3741" y="7481"/>
                </a:lnTo>
                <a:cubicBezTo>
                  <a:pt x="5244" y="7481"/>
                  <a:pt x="6540" y="6595"/>
                  <a:pt x="7135" y="5316"/>
                </a:cubicBezTo>
                <a:lnTo>
                  <a:pt x="7135" y="5316"/>
                </a:lnTo>
                <a:cubicBezTo>
                  <a:pt x="7358" y="4837"/>
                  <a:pt x="7482" y="4303"/>
                  <a:pt x="7482" y="3740"/>
                </a:cubicBezTo>
                <a:lnTo>
                  <a:pt x="7482" y="3740"/>
                </a:lnTo>
                <a:cubicBezTo>
                  <a:pt x="7482" y="2988"/>
                  <a:pt x="7261" y="2290"/>
                  <a:pt x="6879" y="1704"/>
                </a:cubicBezTo>
                <a:close/>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5" name="Freeform 11">
            <a:extLst>
              <a:ext uri="{FF2B5EF4-FFF2-40B4-BE49-F238E27FC236}">
                <a16:creationId xmlns:a16="http://schemas.microsoft.com/office/drawing/2014/main" id="{03C44F1B-5726-AEA0-2A48-4AE26C1D8566}"/>
              </a:ext>
            </a:extLst>
          </p:cNvPr>
          <p:cNvSpPr>
            <a:spLocks noChangeArrowheads="1"/>
          </p:cNvSpPr>
          <p:nvPr/>
        </p:nvSpPr>
        <p:spPr bwMode="auto">
          <a:xfrm rot="1721326">
            <a:off x="6875034" y="3470562"/>
            <a:ext cx="2725808" cy="3004146"/>
          </a:xfrm>
          <a:custGeom>
            <a:avLst/>
            <a:gdLst>
              <a:gd name="connsiteX0" fmla="*/ 1562996 w 2833327"/>
              <a:gd name="connsiteY0" fmla="*/ 3016250 h 3382602"/>
              <a:gd name="connsiteX1" fmla="*/ 1587140 w 2833327"/>
              <a:gd name="connsiteY1" fmla="*/ 3375765 h 3382602"/>
              <a:gd name="connsiteX2" fmla="*/ 1494169 w 2833327"/>
              <a:gd name="connsiteY2" fmla="*/ 3382602 h 3382602"/>
              <a:gd name="connsiteX3" fmla="*/ 1494169 w 2833327"/>
              <a:gd name="connsiteY3" fmla="*/ 3382602 h 3382602"/>
              <a:gd name="connsiteX4" fmla="*/ 1487682 w 2833327"/>
              <a:gd name="connsiteY4" fmla="*/ 3299097 h 3382602"/>
              <a:gd name="connsiteX5" fmla="*/ 1470108 w 2833327"/>
              <a:gd name="connsiteY5" fmla="*/ 3022887 h 3382602"/>
              <a:gd name="connsiteX6" fmla="*/ 1470025 w 2833327"/>
              <a:gd name="connsiteY6" fmla="*/ 3021648 h 3382602"/>
              <a:gd name="connsiteX7" fmla="*/ 1470029 w 2833327"/>
              <a:gd name="connsiteY7" fmla="*/ 3021648 h 3382602"/>
              <a:gd name="connsiteX8" fmla="*/ 1470025 w 2833327"/>
              <a:gd name="connsiteY8" fmla="*/ 3021585 h 3382602"/>
              <a:gd name="connsiteX9" fmla="*/ 1506421 w 2833327"/>
              <a:gd name="connsiteY9" fmla="*/ 3019425 h 3382602"/>
              <a:gd name="connsiteX10" fmla="*/ 1506428 w 2833327"/>
              <a:gd name="connsiteY10" fmla="*/ 3019535 h 3382602"/>
              <a:gd name="connsiteX11" fmla="*/ 1416484 w 2833327"/>
              <a:gd name="connsiteY11" fmla="*/ 260174 h 3382602"/>
              <a:gd name="connsiteX12" fmla="*/ 1226371 w 2833327"/>
              <a:gd name="connsiteY12" fmla="*/ 273850 h 3382602"/>
              <a:gd name="connsiteX13" fmla="*/ 1226011 w 2833327"/>
              <a:gd name="connsiteY13" fmla="*/ 273850 h 3382602"/>
              <a:gd name="connsiteX14" fmla="*/ 311453 w 2833327"/>
              <a:gd name="connsiteY14" fmla="*/ 837823 h 3382602"/>
              <a:gd name="connsiteX15" fmla="*/ 165628 w 2833327"/>
              <a:gd name="connsiteY15" fmla="*/ 1109912 h 3382602"/>
              <a:gd name="connsiteX16" fmla="*/ 71652 w 2833327"/>
              <a:gd name="connsiteY16" fmla="*/ 1604422 h 3382602"/>
              <a:gd name="connsiteX17" fmla="*/ 86415 w 2833327"/>
              <a:gd name="connsiteY17" fmla="*/ 1803810 h 3382602"/>
              <a:gd name="connsiteX18" fmla="*/ 597703 w 2833327"/>
              <a:gd name="connsiteY18" fmla="*/ 2671184 h 3382602"/>
              <a:gd name="connsiteX19" fmla="*/ 599143 w 2833327"/>
              <a:gd name="connsiteY19" fmla="*/ 2671903 h 3382602"/>
              <a:gd name="connsiteX20" fmla="*/ 673676 w 2833327"/>
              <a:gd name="connsiteY20" fmla="*/ 2725529 h 3382602"/>
              <a:gd name="connsiteX21" fmla="*/ 1416484 w 2833327"/>
              <a:gd name="connsiteY21" fmla="*/ 2949031 h 3382602"/>
              <a:gd name="connsiteX22" fmla="*/ 2636733 w 2833327"/>
              <a:gd name="connsiteY22" fmla="*/ 2170914 h 3382602"/>
              <a:gd name="connsiteX23" fmla="*/ 2761315 w 2833327"/>
              <a:gd name="connsiteY23" fmla="*/ 1604422 h 3382602"/>
              <a:gd name="connsiteX24" fmla="*/ 2544917 w 2833327"/>
              <a:gd name="connsiteY24" fmla="*/ 872733 h 3382602"/>
              <a:gd name="connsiteX25" fmla="*/ 1416484 w 2833327"/>
              <a:gd name="connsiteY25" fmla="*/ 260174 h 3382602"/>
              <a:gd name="connsiteX26" fmla="*/ 1772239 w 2833327"/>
              <a:gd name="connsiteY26" fmla="*/ 25400 h 3382602"/>
              <a:gd name="connsiteX27" fmla="*/ 1772897 w 2833327"/>
              <a:gd name="connsiteY27" fmla="*/ 25548 h 3382602"/>
              <a:gd name="connsiteX28" fmla="*/ 1772930 w 2833327"/>
              <a:gd name="connsiteY28" fmla="*/ 25400 h 3382602"/>
              <a:gd name="connsiteX29" fmla="*/ 1855425 w 2833327"/>
              <a:gd name="connsiteY29" fmla="*/ 43764 h 3382602"/>
              <a:gd name="connsiteX30" fmla="*/ 1811283 w 2833327"/>
              <a:gd name="connsiteY30" fmla="*/ 242527 h 3382602"/>
              <a:gd name="connsiteX31" fmla="*/ 1810229 w 2833327"/>
              <a:gd name="connsiteY31" fmla="*/ 242292 h 3382602"/>
              <a:gd name="connsiteX32" fmla="*/ 1810177 w 2833327"/>
              <a:gd name="connsiteY32" fmla="*/ 242527 h 3382602"/>
              <a:gd name="connsiteX33" fmla="*/ 1777965 w 2833327"/>
              <a:gd name="connsiteY33" fmla="*/ 235325 h 3382602"/>
              <a:gd name="connsiteX34" fmla="*/ 1778010 w 2833327"/>
              <a:gd name="connsiteY34" fmla="*/ 235120 h 3382602"/>
              <a:gd name="connsiteX35" fmla="*/ 1728787 w 2833327"/>
              <a:gd name="connsiteY35" fmla="*/ 224163 h 3382602"/>
              <a:gd name="connsiteX36" fmla="*/ 1756348 w 2833327"/>
              <a:gd name="connsiteY36" fmla="*/ 100066 h 3382602"/>
              <a:gd name="connsiteX37" fmla="*/ 1755775 w 2833327"/>
              <a:gd name="connsiteY37" fmla="*/ 99936 h 3382602"/>
              <a:gd name="connsiteX38" fmla="*/ 1334510 w 2833327"/>
              <a:gd name="connsiteY38" fmla="*/ 0 h 3382602"/>
              <a:gd name="connsiteX39" fmla="*/ 1334510 w 2833327"/>
              <a:gd name="connsiteY39" fmla="*/ 0 h 3382602"/>
              <a:gd name="connsiteX40" fmla="*/ 1334529 w 2833327"/>
              <a:gd name="connsiteY40" fmla="*/ 243 h 3382602"/>
              <a:gd name="connsiteX41" fmla="*/ 1349582 w 2833327"/>
              <a:gd name="connsiteY41" fmla="*/ 191142 h 3382602"/>
              <a:gd name="connsiteX42" fmla="*/ 1416484 w 2833327"/>
              <a:gd name="connsiteY42" fmla="*/ 188912 h 3382602"/>
              <a:gd name="connsiteX43" fmla="*/ 2605048 w 2833327"/>
              <a:gd name="connsiteY43" fmla="*/ 833864 h 3382602"/>
              <a:gd name="connsiteX44" fmla="*/ 2833327 w 2833327"/>
              <a:gd name="connsiteY44" fmla="*/ 1604422 h 3382602"/>
              <a:gd name="connsiteX45" fmla="*/ 2701544 w 2833327"/>
              <a:gd name="connsiteY45" fmla="*/ 2201146 h 3382602"/>
              <a:gd name="connsiteX46" fmla="*/ 1416484 w 2833327"/>
              <a:gd name="connsiteY46" fmla="*/ 3020652 h 3382602"/>
              <a:gd name="connsiteX47" fmla="*/ 1203806 w 2833327"/>
              <a:gd name="connsiteY47" fmla="*/ 3004771 h 3382602"/>
              <a:gd name="connsiteX48" fmla="*/ 1133604 w 2833327"/>
              <a:gd name="connsiteY48" fmla="*/ 2988808 h 3382602"/>
              <a:gd name="connsiteX49" fmla="*/ 1046605 w 2833327"/>
              <a:gd name="connsiteY49" fmla="*/ 3244490 h 3382602"/>
              <a:gd name="connsiteX50" fmla="*/ 1046396 w 2833327"/>
              <a:gd name="connsiteY50" fmla="*/ 3244421 h 3382602"/>
              <a:gd name="connsiteX51" fmla="*/ 1046372 w 2833327"/>
              <a:gd name="connsiteY51" fmla="*/ 3244490 h 3382602"/>
              <a:gd name="connsiteX52" fmla="*/ 968882 w 2833327"/>
              <a:gd name="connsiteY52" fmla="*/ 3218744 h 3382602"/>
              <a:gd name="connsiteX53" fmla="*/ 968375 w 2833327"/>
              <a:gd name="connsiteY53" fmla="*/ 3218576 h 3382602"/>
              <a:gd name="connsiteX54" fmla="*/ 968375 w 2833327"/>
              <a:gd name="connsiteY54" fmla="*/ 3218576 h 3382602"/>
              <a:gd name="connsiteX55" fmla="*/ 968375 w 2833327"/>
              <a:gd name="connsiteY55" fmla="*/ 3218576 h 3382602"/>
              <a:gd name="connsiteX56" fmla="*/ 991738 w 2833327"/>
              <a:gd name="connsiteY56" fmla="*/ 3148390 h 3382602"/>
              <a:gd name="connsiteX57" fmla="*/ 1052386 w 2833327"/>
              <a:gd name="connsiteY57" fmla="*/ 2970339 h 3382602"/>
              <a:gd name="connsiteX58" fmla="*/ 1001018 w 2833327"/>
              <a:gd name="connsiteY58" fmla="*/ 2958659 h 3382602"/>
              <a:gd name="connsiteX59" fmla="*/ 634429 w 2833327"/>
              <a:gd name="connsiteY59" fmla="*/ 2784914 h 3382602"/>
              <a:gd name="connsiteX60" fmla="*/ 555575 w 2833327"/>
              <a:gd name="connsiteY60" fmla="*/ 2728768 h 3382602"/>
              <a:gd name="connsiteX61" fmla="*/ 554135 w 2833327"/>
              <a:gd name="connsiteY61" fmla="*/ 2728049 h 3382602"/>
              <a:gd name="connsiteX62" fmla="*/ 554135 w 2833327"/>
              <a:gd name="connsiteY62" fmla="*/ 2727689 h 3382602"/>
              <a:gd name="connsiteX63" fmla="*/ 15483 w 2833327"/>
              <a:gd name="connsiteY63" fmla="*/ 1814248 h 3382602"/>
              <a:gd name="connsiteX64" fmla="*/ 0 w 2833327"/>
              <a:gd name="connsiteY64" fmla="*/ 1604422 h 3382602"/>
              <a:gd name="connsiteX65" fmla="*/ 99017 w 2833327"/>
              <a:gd name="connsiteY65" fmla="*/ 1083278 h 3382602"/>
              <a:gd name="connsiteX66" fmla="*/ 252763 w 2833327"/>
              <a:gd name="connsiteY66" fmla="*/ 797153 h 3382602"/>
              <a:gd name="connsiteX67" fmla="*/ 667375 w 2833327"/>
              <a:gd name="connsiteY67" fmla="*/ 402606 h 3382602"/>
              <a:gd name="connsiteX68" fmla="*/ 727475 w 2833327"/>
              <a:gd name="connsiteY68" fmla="*/ 369265 h 3382602"/>
              <a:gd name="connsiteX69" fmla="*/ 645173 w 2833327"/>
              <a:gd name="connsiteY69" fmla="*/ 191920 h 3382602"/>
              <a:gd name="connsiteX70" fmla="*/ 644525 w 2833327"/>
              <a:gd name="connsiteY70" fmla="*/ 190525 h 3382602"/>
              <a:gd name="connsiteX71" fmla="*/ 644526 w 2833327"/>
              <a:gd name="connsiteY71" fmla="*/ 190525 h 3382602"/>
              <a:gd name="connsiteX72" fmla="*/ 644525 w 2833327"/>
              <a:gd name="connsiteY72" fmla="*/ 190523 h 3382602"/>
              <a:gd name="connsiteX73" fmla="*/ 730755 w 2833327"/>
              <a:gd name="connsiteY73" fmla="*/ 150812 h 3382602"/>
              <a:gd name="connsiteX74" fmla="*/ 811395 w 2833327"/>
              <a:gd name="connsiteY74" fmla="*/ 324928 h 3382602"/>
              <a:gd name="connsiteX75" fmla="*/ 928318 w 2833327"/>
              <a:gd name="connsiteY75" fmla="*/ 275042 h 3382602"/>
              <a:gd name="connsiteX76" fmla="*/ 1215929 w 2833327"/>
              <a:gd name="connsiteY76" fmla="*/ 202948 h 3382602"/>
              <a:gd name="connsiteX77" fmla="*/ 1256821 w 2833327"/>
              <a:gd name="connsiteY77" fmla="*/ 198559 h 3382602"/>
              <a:gd name="connsiteX78" fmla="*/ 1248168 w 2833327"/>
              <a:gd name="connsiteY78" fmla="*/ 91002 h 3382602"/>
              <a:gd name="connsiteX79" fmla="*/ 1247919 w 2833327"/>
              <a:gd name="connsiteY79" fmla="*/ 91021 h 3382602"/>
              <a:gd name="connsiteX80" fmla="*/ 1241431 w 2833327"/>
              <a:gd name="connsiteY80" fmla="*/ 7270 h 3382602"/>
              <a:gd name="connsiteX81" fmla="*/ 1241425 w 2833327"/>
              <a:gd name="connsiteY81" fmla="*/ 7198 h 3382602"/>
              <a:gd name="connsiteX82" fmla="*/ 1241425 w 2833327"/>
              <a:gd name="connsiteY82" fmla="*/ 7198 h 3382602"/>
              <a:gd name="connsiteX83" fmla="*/ 1241425 w 2833327"/>
              <a:gd name="connsiteY83" fmla="*/ 7195 h 3382602"/>
              <a:gd name="connsiteX84" fmla="*/ 1333857 w 2833327"/>
              <a:gd name="connsiteY84" fmla="*/ 51 h 33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33327" h="3382602">
                <a:moveTo>
                  <a:pt x="1562996" y="3016250"/>
                </a:moveTo>
                <a:lnTo>
                  <a:pt x="1587140" y="3375765"/>
                </a:lnTo>
                <a:lnTo>
                  <a:pt x="1494169" y="3382602"/>
                </a:lnTo>
                <a:lnTo>
                  <a:pt x="1494169" y="3382602"/>
                </a:lnTo>
                <a:lnTo>
                  <a:pt x="1487682" y="3299097"/>
                </a:lnTo>
                <a:lnTo>
                  <a:pt x="1470108" y="3022887"/>
                </a:lnTo>
                <a:lnTo>
                  <a:pt x="1470025" y="3021648"/>
                </a:lnTo>
                <a:lnTo>
                  <a:pt x="1470029" y="3021648"/>
                </a:lnTo>
                <a:lnTo>
                  <a:pt x="1470025" y="3021585"/>
                </a:lnTo>
                <a:lnTo>
                  <a:pt x="1506421" y="3019425"/>
                </a:lnTo>
                <a:lnTo>
                  <a:pt x="1506428" y="3019535"/>
                </a:lnTo>
                <a:close/>
                <a:moveTo>
                  <a:pt x="1416484" y="260174"/>
                </a:moveTo>
                <a:cubicBezTo>
                  <a:pt x="1352033" y="260174"/>
                  <a:pt x="1288302" y="264852"/>
                  <a:pt x="1226371" y="273850"/>
                </a:cubicBezTo>
                <a:lnTo>
                  <a:pt x="1226011" y="273850"/>
                </a:lnTo>
                <a:cubicBezTo>
                  <a:pt x="847946" y="327116"/>
                  <a:pt x="520289" y="538021"/>
                  <a:pt x="311453" y="837823"/>
                </a:cubicBezTo>
                <a:cubicBezTo>
                  <a:pt x="253123" y="922041"/>
                  <a:pt x="204155" y="1013097"/>
                  <a:pt x="165628" y="1109912"/>
                </a:cubicBezTo>
                <a:cubicBezTo>
                  <a:pt x="105138" y="1262872"/>
                  <a:pt x="71652" y="1429508"/>
                  <a:pt x="71652" y="1604422"/>
                </a:cubicBezTo>
                <a:cubicBezTo>
                  <a:pt x="71652" y="1672085"/>
                  <a:pt x="76693" y="1738667"/>
                  <a:pt x="86415" y="1803810"/>
                </a:cubicBezTo>
                <a:cubicBezTo>
                  <a:pt x="138624" y="2156158"/>
                  <a:pt x="327656" y="2463518"/>
                  <a:pt x="597703" y="2671184"/>
                </a:cubicBezTo>
                <a:lnTo>
                  <a:pt x="599143" y="2671903"/>
                </a:lnTo>
                <a:cubicBezTo>
                  <a:pt x="623267" y="2690618"/>
                  <a:pt x="648112" y="2708614"/>
                  <a:pt x="673676" y="2725529"/>
                </a:cubicBezTo>
                <a:cubicBezTo>
                  <a:pt x="886473" y="2866612"/>
                  <a:pt x="1142116" y="2949031"/>
                  <a:pt x="1416484" y="2949031"/>
                </a:cubicBezTo>
                <a:cubicBezTo>
                  <a:pt x="1956937" y="2949031"/>
                  <a:pt x="2422857" y="2630514"/>
                  <a:pt x="2636733" y="2170914"/>
                </a:cubicBezTo>
                <a:cubicBezTo>
                  <a:pt x="2717027" y="1998879"/>
                  <a:pt x="2761315" y="1806689"/>
                  <a:pt x="2761315" y="1604422"/>
                </a:cubicBezTo>
                <a:cubicBezTo>
                  <a:pt x="2761315" y="1334133"/>
                  <a:pt x="2682101" y="1083278"/>
                  <a:pt x="2544917" y="872733"/>
                </a:cubicBezTo>
                <a:cubicBezTo>
                  <a:pt x="2304756" y="503830"/>
                  <a:pt x="1889245" y="260174"/>
                  <a:pt x="1416484" y="260174"/>
                </a:cubicBezTo>
                <a:close/>
                <a:moveTo>
                  <a:pt x="1772239" y="25400"/>
                </a:moveTo>
                <a:lnTo>
                  <a:pt x="1772897" y="25548"/>
                </a:lnTo>
                <a:lnTo>
                  <a:pt x="1772930" y="25400"/>
                </a:lnTo>
                <a:lnTo>
                  <a:pt x="1855425" y="43764"/>
                </a:lnTo>
                <a:lnTo>
                  <a:pt x="1811283" y="242527"/>
                </a:lnTo>
                <a:lnTo>
                  <a:pt x="1810229" y="242292"/>
                </a:lnTo>
                <a:lnTo>
                  <a:pt x="1810177" y="242527"/>
                </a:lnTo>
                <a:lnTo>
                  <a:pt x="1777965" y="235325"/>
                </a:lnTo>
                <a:lnTo>
                  <a:pt x="1778010" y="235120"/>
                </a:lnTo>
                <a:lnTo>
                  <a:pt x="1728787" y="224163"/>
                </a:lnTo>
                <a:lnTo>
                  <a:pt x="1756348" y="100066"/>
                </a:lnTo>
                <a:lnTo>
                  <a:pt x="1755775" y="99936"/>
                </a:lnTo>
                <a:close/>
                <a:moveTo>
                  <a:pt x="1334510" y="0"/>
                </a:moveTo>
                <a:lnTo>
                  <a:pt x="1334510" y="0"/>
                </a:lnTo>
                <a:lnTo>
                  <a:pt x="1334529" y="243"/>
                </a:lnTo>
                <a:lnTo>
                  <a:pt x="1349582" y="191142"/>
                </a:lnTo>
                <a:lnTo>
                  <a:pt x="1416484" y="188912"/>
                </a:lnTo>
                <a:cubicBezTo>
                  <a:pt x="1914449" y="188912"/>
                  <a:pt x="2352284" y="445525"/>
                  <a:pt x="2605048" y="833864"/>
                </a:cubicBezTo>
                <a:cubicBezTo>
                  <a:pt x="2749073" y="1055566"/>
                  <a:pt x="2833327" y="1320097"/>
                  <a:pt x="2833327" y="1604422"/>
                </a:cubicBezTo>
                <a:cubicBezTo>
                  <a:pt x="2833327" y="1817487"/>
                  <a:pt x="2786159" y="2019754"/>
                  <a:pt x="2701544" y="2201146"/>
                </a:cubicBezTo>
                <a:cubicBezTo>
                  <a:pt x="2476506" y="2684860"/>
                  <a:pt x="1985741" y="3020652"/>
                  <a:pt x="1416484" y="3020652"/>
                </a:cubicBezTo>
                <a:cubicBezTo>
                  <a:pt x="1344202" y="3020652"/>
                  <a:pt x="1273179" y="3015231"/>
                  <a:pt x="1203806" y="3004771"/>
                </a:cubicBezTo>
                <a:lnTo>
                  <a:pt x="1133604" y="2988808"/>
                </a:lnTo>
                <a:lnTo>
                  <a:pt x="1046605" y="3244490"/>
                </a:lnTo>
                <a:lnTo>
                  <a:pt x="1046396" y="3244421"/>
                </a:lnTo>
                <a:lnTo>
                  <a:pt x="1046372" y="3244490"/>
                </a:lnTo>
                <a:lnTo>
                  <a:pt x="968882" y="3218744"/>
                </a:lnTo>
                <a:lnTo>
                  <a:pt x="968375" y="3218576"/>
                </a:lnTo>
                <a:lnTo>
                  <a:pt x="968375" y="3218576"/>
                </a:lnTo>
                <a:lnTo>
                  <a:pt x="968375" y="3218576"/>
                </a:lnTo>
                <a:lnTo>
                  <a:pt x="991738" y="3148390"/>
                </a:lnTo>
                <a:lnTo>
                  <a:pt x="1052386" y="2970339"/>
                </a:lnTo>
                <a:lnTo>
                  <a:pt x="1001018" y="2958659"/>
                </a:lnTo>
                <a:cubicBezTo>
                  <a:pt x="869640" y="2918349"/>
                  <a:pt x="746409" y="2859415"/>
                  <a:pt x="634429" y="2784914"/>
                </a:cubicBezTo>
                <a:cubicBezTo>
                  <a:pt x="607064" y="2767278"/>
                  <a:pt x="581140" y="2748563"/>
                  <a:pt x="555575" y="2728768"/>
                </a:cubicBezTo>
                <a:lnTo>
                  <a:pt x="554135" y="2728049"/>
                </a:lnTo>
                <a:lnTo>
                  <a:pt x="554135" y="2727689"/>
                </a:lnTo>
                <a:cubicBezTo>
                  <a:pt x="269686" y="2509586"/>
                  <a:pt x="70572" y="2185311"/>
                  <a:pt x="15483" y="1814248"/>
                </a:cubicBezTo>
                <a:cubicBezTo>
                  <a:pt x="5041" y="1745865"/>
                  <a:pt x="0" y="1675684"/>
                  <a:pt x="0" y="1604422"/>
                </a:cubicBezTo>
                <a:cubicBezTo>
                  <a:pt x="0" y="1420510"/>
                  <a:pt x="34926" y="1244516"/>
                  <a:pt x="99017" y="1083278"/>
                </a:cubicBezTo>
                <a:cubicBezTo>
                  <a:pt x="139344" y="981425"/>
                  <a:pt x="191193" y="885690"/>
                  <a:pt x="252763" y="797153"/>
                </a:cubicBezTo>
                <a:cubicBezTo>
                  <a:pt x="362582" y="639154"/>
                  <a:pt x="503817" y="504640"/>
                  <a:pt x="667375" y="402606"/>
                </a:cubicBezTo>
                <a:lnTo>
                  <a:pt x="727475" y="369265"/>
                </a:lnTo>
                <a:lnTo>
                  <a:pt x="645173" y="191920"/>
                </a:lnTo>
                <a:lnTo>
                  <a:pt x="644525" y="190525"/>
                </a:lnTo>
                <a:lnTo>
                  <a:pt x="644526" y="190525"/>
                </a:lnTo>
                <a:lnTo>
                  <a:pt x="644525" y="190523"/>
                </a:lnTo>
                <a:lnTo>
                  <a:pt x="730755" y="150812"/>
                </a:lnTo>
                <a:lnTo>
                  <a:pt x="811395" y="324928"/>
                </a:lnTo>
                <a:lnTo>
                  <a:pt x="928318" y="275042"/>
                </a:lnTo>
                <a:cubicBezTo>
                  <a:pt x="1020123" y="241391"/>
                  <a:pt x="1116372" y="216985"/>
                  <a:pt x="1215929" y="202948"/>
                </a:cubicBezTo>
                <a:lnTo>
                  <a:pt x="1256821" y="198559"/>
                </a:lnTo>
                <a:lnTo>
                  <a:pt x="1248168" y="91002"/>
                </a:lnTo>
                <a:lnTo>
                  <a:pt x="1247919" y="91021"/>
                </a:lnTo>
                <a:lnTo>
                  <a:pt x="1241431" y="7270"/>
                </a:lnTo>
                <a:lnTo>
                  <a:pt x="1241425" y="7198"/>
                </a:lnTo>
                <a:lnTo>
                  <a:pt x="1241425" y="7198"/>
                </a:lnTo>
                <a:lnTo>
                  <a:pt x="1241425" y="7195"/>
                </a:lnTo>
                <a:lnTo>
                  <a:pt x="1333857" y="51"/>
                </a:lnTo>
                <a:close/>
              </a:path>
            </a:pathLst>
          </a:custGeom>
          <a:solidFill>
            <a:schemeClr val="accent1">
              <a:lumMod val="50000"/>
            </a:schemeClr>
          </a:solidFill>
          <a:ln>
            <a:noFill/>
          </a:ln>
          <a:effectLst/>
        </p:spPr>
        <p:txBody>
          <a:bodyPr wrap="square" anchor="ctr">
            <a:noAutofit/>
          </a:bodyPr>
          <a:lstStyle/>
          <a:p>
            <a:endParaRPr lang="en-US" sz="3266">
              <a:latin typeface="Lato Light" panose="020F0502020204030203" pitchFamily="34" charset="0"/>
            </a:endParaRPr>
          </a:p>
        </p:txBody>
      </p:sp>
      <p:grpSp>
        <p:nvGrpSpPr>
          <p:cNvPr id="16" name="Group 15">
            <a:extLst>
              <a:ext uri="{FF2B5EF4-FFF2-40B4-BE49-F238E27FC236}">
                <a16:creationId xmlns:a16="http://schemas.microsoft.com/office/drawing/2014/main" id="{3E943293-0A47-D844-0883-37DCAC084E11}"/>
              </a:ext>
            </a:extLst>
          </p:cNvPr>
          <p:cNvGrpSpPr/>
          <p:nvPr/>
        </p:nvGrpSpPr>
        <p:grpSpPr>
          <a:xfrm rot="1721326">
            <a:off x="6913050" y="6009606"/>
            <a:ext cx="929526" cy="565351"/>
            <a:chOff x="2187575" y="5753100"/>
            <a:chExt cx="1109663" cy="681038"/>
          </a:xfrm>
          <a:solidFill>
            <a:schemeClr val="accent2">
              <a:lumMod val="75000"/>
            </a:schemeClr>
          </a:solidFill>
        </p:grpSpPr>
        <p:sp>
          <p:nvSpPr>
            <p:cNvPr id="17" name="Freeform 93">
              <a:extLst>
                <a:ext uri="{FF2B5EF4-FFF2-40B4-BE49-F238E27FC236}">
                  <a16:creationId xmlns:a16="http://schemas.microsoft.com/office/drawing/2014/main" id="{62D80774-B6AA-2D02-3DF8-FE6125366864}"/>
                </a:ext>
              </a:extLst>
            </p:cNvPr>
            <p:cNvSpPr>
              <a:spLocks noChangeArrowheads="1"/>
            </p:cNvSpPr>
            <p:nvPr/>
          </p:nvSpPr>
          <p:spPr bwMode="auto">
            <a:xfrm>
              <a:off x="2187575" y="5753100"/>
              <a:ext cx="488950" cy="488950"/>
            </a:xfrm>
            <a:custGeom>
              <a:avLst/>
              <a:gdLst>
                <a:gd name="T0" fmla="*/ 105 w 1358"/>
                <a:gd name="T1" fmla="*/ 489 h 1357"/>
                <a:gd name="T2" fmla="*/ 105 w 1358"/>
                <a:gd name="T3" fmla="*/ 489 h 1357"/>
                <a:gd name="T4" fmla="*/ 867 w 1358"/>
                <a:gd name="T5" fmla="*/ 104 h 1357"/>
                <a:gd name="T6" fmla="*/ 867 w 1358"/>
                <a:gd name="T7" fmla="*/ 104 h 1357"/>
                <a:gd name="T8" fmla="*/ 1252 w 1358"/>
                <a:gd name="T9" fmla="*/ 867 h 1357"/>
                <a:gd name="T10" fmla="*/ 1252 w 1358"/>
                <a:gd name="T11" fmla="*/ 867 h 1357"/>
                <a:gd name="T12" fmla="*/ 490 w 1358"/>
                <a:gd name="T13" fmla="*/ 1252 h 1357"/>
                <a:gd name="T14" fmla="*/ 490 w 1358"/>
                <a:gd name="T15" fmla="*/ 1252 h 1357"/>
                <a:gd name="T16" fmla="*/ 105 w 1358"/>
                <a:gd name="T17" fmla="*/ 489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1357">
                  <a:moveTo>
                    <a:pt x="105" y="489"/>
                  </a:moveTo>
                  <a:lnTo>
                    <a:pt x="105" y="489"/>
                  </a:lnTo>
                  <a:cubicBezTo>
                    <a:pt x="210" y="172"/>
                    <a:pt x="551" y="0"/>
                    <a:pt x="867" y="104"/>
                  </a:cubicBezTo>
                  <a:lnTo>
                    <a:pt x="867" y="104"/>
                  </a:lnTo>
                  <a:cubicBezTo>
                    <a:pt x="1184" y="209"/>
                    <a:pt x="1357" y="550"/>
                    <a:pt x="1252" y="867"/>
                  </a:cubicBezTo>
                  <a:lnTo>
                    <a:pt x="1252" y="867"/>
                  </a:lnTo>
                  <a:cubicBezTo>
                    <a:pt x="1148" y="1184"/>
                    <a:pt x="806" y="1356"/>
                    <a:pt x="490" y="1252"/>
                  </a:cubicBezTo>
                  <a:lnTo>
                    <a:pt x="490" y="1252"/>
                  </a:lnTo>
                  <a:cubicBezTo>
                    <a:pt x="173" y="1147"/>
                    <a:pt x="0" y="806"/>
                    <a:pt x="105" y="489"/>
                  </a:cubicBezTo>
                </a:path>
              </a:pathLst>
            </a:custGeom>
            <a:solidFill>
              <a:srgbClr val="92D0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8" name="Freeform 94">
              <a:extLst>
                <a:ext uri="{FF2B5EF4-FFF2-40B4-BE49-F238E27FC236}">
                  <a16:creationId xmlns:a16="http://schemas.microsoft.com/office/drawing/2014/main" id="{316D60C8-1D55-D401-80B2-C50ECD1D41DF}"/>
                </a:ext>
              </a:extLst>
            </p:cNvPr>
            <p:cNvSpPr>
              <a:spLocks noChangeArrowheads="1"/>
            </p:cNvSpPr>
            <p:nvPr/>
          </p:nvSpPr>
          <p:spPr bwMode="auto">
            <a:xfrm>
              <a:off x="2187575" y="5753100"/>
              <a:ext cx="460375" cy="460375"/>
            </a:xfrm>
            <a:custGeom>
              <a:avLst/>
              <a:gdLst>
                <a:gd name="T0" fmla="*/ 490 w 1277"/>
                <a:gd name="T1" fmla="*/ 1252 h 1277"/>
                <a:gd name="T2" fmla="*/ 490 w 1277"/>
                <a:gd name="T3" fmla="*/ 1252 h 1277"/>
                <a:gd name="T4" fmla="*/ 598 w 1277"/>
                <a:gd name="T5" fmla="*/ 1276 h 1277"/>
                <a:gd name="T6" fmla="*/ 598 w 1277"/>
                <a:gd name="T7" fmla="*/ 1276 h 1277"/>
                <a:gd name="T8" fmla="*/ 348 w 1277"/>
                <a:gd name="T9" fmla="*/ 667 h 1277"/>
                <a:gd name="T10" fmla="*/ 348 w 1277"/>
                <a:gd name="T11" fmla="*/ 667 h 1277"/>
                <a:gd name="T12" fmla="*/ 988 w 1277"/>
                <a:gd name="T13" fmla="*/ 345 h 1277"/>
                <a:gd name="T14" fmla="*/ 988 w 1277"/>
                <a:gd name="T15" fmla="*/ 345 h 1277"/>
                <a:gd name="T16" fmla="*/ 1276 w 1277"/>
                <a:gd name="T17" fmla="*/ 587 h 1277"/>
                <a:gd name="T18" fmla="*/ 1276 w 1277"/>
                <a:gd name="T19" fmla="*/ 587 h 1277"/>
                <a:gd name="T20" fmla="*/ 867 w 1277"/>
                <a:gd name="T21" fmla="*/ 104 h 1277"/>
                <a:gd name="T22" fmla="*/ 867 w 1277"/>
                <a:gd name="T23" fmla="*/ 104 h 1277"/>
                <a:gd name="T24" fmla="*/ 105 w 1277"/>
                <a:gd name="T25" fmla="*/ 489 h 1277"/>
                <a:gd name="T26" fmla="*/ 105 w 1277"/>
                <a:gd name="T27" fmla="*/ 489 h 1277"/>
                <a:gd name="T28" fmla="*/ 490 w 1277"/>
                <a:gd name="T29" fmla="*/ 1252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277">
                  <a:moveTo>
                    <a:pt x="490" y="1252"/>
                  </a:moveTo>
                  <a:lnTo>
                    <a:pt x="490" y="1252"/>
                  </a:lnTo>
                  <a:cubicBezTo>
                    <a:pt x="525" y="1264"/>
                    <a:pt x="562" y="1271"/>
                    <a:pt x="598" y="1276"/>
                  </a:cubicBezTo>
                  <a:lnTo>
                    <a:pt x="598" y="1276"/>
                  </a:lnTo>
                  <a:cubicBezTo>
                    <a:pt x="379" y="1165"/>
                    <a:pt x="269" y="908"/>
                    <a:pt x="348" y="667"/>
                  </a:cubicBezTo>
                  <a:lnTo>
                    <a:pt x="348" y="667"/>
                  </a:lnTo>
                  <a:cubicBezTo>
                    <a:pt x="436" y="402"/>
                    <a:pt x="722" y="258"/>
                    <a:pt x="988" y="345"/>
                  </a:cubicBezTo>
                  <a:lnTo>
                    <a:pt x="988" y="345"/>
                  </a:lnTo>
                  <a:cubicBezTo>
                    <a:pt x="1117" y="387"/>
                    <a:pt x="1216" y="477"/>
                    <a:pt x="1276" y="587"/>
                  </a:cubicBezTo>
                  <a:lnTo>
                    <a:pt x="1276" y="587"/>
                  </a:lnTo>
                  <a:cubicBezTo>
                    <a:pt x="1242" y="370"/>
                    <a:pt x="1090" y="178"/>
                    <a:pt x="867" y="104"/>
                  </a:cubicBezTo>
                  <a:lnTo>
                    <a:pt x="867" y="104"/>
                  </a:lnTo>
                  <a:cubicBezTo>
                    <a:pt x="551" y="0"/>
                    <a:pt x="210" y="172"/>
                    <a:pt x="105" y="489"/>
                  </a:cubicBezTo>
                  <a:lnTo>
                    <a:pt x="105" y="489"/>
                  </a:lnTo>
                  <a:cubicBezTo>
                    <a:pt x="0" y="806"/>
                    <a:pt x="173" y="1147"/>
                    <a:pt x="490" y="125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9" name="Freeform 97">
              <a:extLst>
                <a:ext uri="{FF2B5EF4-FFF2-40B4-BE49-F238E27FC236}">
                  <a16:creationId xmlns:a16="http://schemas.microsoft.com/office/drawing/2014/main" id="{06E69769-1110-24FE-ABAE-ECE2CE29D5C8}"/>
                </a:ext>
              </a:extLst>
            </p:cNvPr>
            <p:cNvSpPr>
              <a:spLocks noChangeArrowheads="1"/>
            </p:cNvSpPr>
            <p:nvPr/>
          </p:nvSpPr>
          <p:spPr bwMode="auto">
            <a:xfrm>
              <a:off x="2784475" y="5921375"/>
              <a:ext cx="512763" cy="512763"/>
            </a:xfrm>
            <a:custGeom>
              <a:avLst/>
              <a:gdLst>
                <a:gd name="T0" fmla="*/ 29 w 1424"/>
                <a:gd name="T1" fmla="*/ 763 h 1424"/>
                <a:gd name="T2" fmla="*/ 29 w 1424"/>
                <a:gd name="T3" fmla="*/ 763 h 1424"/>
                <a:gd name="T4" fmla="*/ 660 w 1424"/>
                <a:gd name="T5" fmla="*/ 29 h 1424"/>
                <a:gd name="T6" fmla="*/ 660 w 1424"/>
                <a:gd name="T7" fmla="*/ 29 h 1424"/>
                <a:gd name="T8" fmla="*/ 1394 w 1424"/>
                <a:gd name="T9" fmla="*/ 659 h 1424"/>
                <a:gd name="T10" fmla="*/ 1394 w 1424"/>
                <a:gd name="T11" fmla="*/ 659 h 1424"/>
                <a:gd name="T12" fmla="*/ 763 w 1424"/>
                <a:gd name="T13" fmla="*/ 1394 h 1424"/>
                <a:gd name="T14" fmla="*/ 763 w 1424"/>
                <a:gd name="T15" fmla="*/ 1394 h 1424"/>
                <a:gd name="T16" fmla="*/ 29 w 1424"/>
                <a:gd name="T17" fmla="*/ 76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4" h="1424">
                  <a:moveTo>
                    <a:pt x="29" y="763"/>
                  </a:moveTo>
                  <a:lnTo>
                    <a:pt x="29" y="763"/>
                  </a:lnTo>
                  <a:cubicBezTo>
                    <a:pt x="0" y="386"/>
                    <a:pt x="283" y="58"/>
                    <a:pt x="660" y="29"/>
                  </a:cubicBezTo>
                  <a:lnTo>
                    <a:pt x="660" y="29"/>
                  </a:lnTo>
                  <a:cubicBezTo>
                    <a:pt x="1037" y="0"/>
                    <a:pt x="1365" y="283"/>
                    <a:pt x="1394" y="659"/>
                  </a:cubicBezTo>
                  <a:lnTo>
                    <a:pt x="1394" y="659"/>
                  </a:lnTo>
                  <a:cubicBezTo>
                    <a:pt x="1423" y="1037"/>
                    <a:pt x="1141" y="1365"/>
                    <a:pt x="763" y="1394"/>
                  </a:cubicBezTo>
                  <a:lnTo>
                    <a:pt x="763" y="1394"/>
                  </a:lnTo>
                  <a:cubicBezTo>
                    <a:pt x="386" y="1423"/>
                    <a:pt x="58" y="1140"/>
                    <a:pt x="29" y="763"/>
                  </a:cubicBezTo>
                </a:path>
              </a:pathLst>
            </a:custGeom>
            <a:solidFill>
              <a:schemeClr val="accent2">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20" name="Freeform 98">
              <a:extLst>
                <a:ext uri="{FF2B5EF4-FFF2-40B4-BE49-F238E27FC236}">
                  <a16:creationId xmlns:a16="http://schemas.microsoft.com/office/drawing/2014/main" id="{ACDC83F7-DBD8-8AFE-8CD2-5763BC1B7727}"/>
                </a:ext>
              </a:extLst>
            </p:cNvPr>
            <p:cNvSpPr>
              <a:spLocks noChangeArrowheads="1"/>
            </p:cNvSpPr>
            <p:nvPr/>
          </p:nvSpPr>
          <p:spPr bwMode="auto">
            <a:xfrm>
              <a:off x="2784475" y="5924550"/>
              <a:ext cx="466725" cy="509588"/>
            </a:xfrm>
            <a:custGeom>
              <a:avLst/>
              <a:gdLst>
                <a:gd name="T0" fmla="*/ 763 w 1298"/>
                <a:gd name="T1" fmla="*/ 1385 h 1415"/>
                <a:gd name="T2" fmla="*/ 763 w 1298"/>
                <a:gd name="T3" fmla="*/ 1385 h 1415"/>
                <a:gd name="T4" fmla="*/ 887 w 1298"/>
                <a:gd name="T5" fmla="*/ 1364 h 1415"/>
                <a:gd name="T6" fmla="*/ 887 w 1298"/>
                <a:gd name="T7" fmla="*/ 1364 h 1415"/>
                <a:gd name="T8" fmla="*/ 361 w 1298"/>
                <a:gd name="T9" fmla="*/ 835 h 1415"/>
                <a:gd name="T10" fmla="*/ 361 w 1298"/>
                <a:gd name="T11" fmla="*/ 835 h 1415"/>
                <a:gd name="T12" fmla="*/ 890 w 1298"/>
                <a:gd name="T13" fmla="*/ 220 h 1415"/>
                <a:gd name="T14" fmla="*/ 890 w 1298"/>
                <a:gd name="T15" fmla="*/ 220 h 1415"/>
                <a:gd name="T16" fmla="*/ 1297 w 1298"/>
                <a:gd name="T17" fmla="*/ 347 h 1415"/>
                <a:gd name="T18" fmla="*/ 1297 w 1298"/>
                <a:gd name="T19" fmla="*/ 347 h 1415"/>
                <a:gd name="T20" fmla="*/ 660 w 1298"/>
                <a:gd name="T21" fmla="*/ 20 h 1415"/>
                <a:gd name="T22" fmla="*/ 660 w 1298"/>
                <a:gd name="T23" fmla="*/ 20 h 1415"/>
                <a:gd name="T24" fmla="*/ 29 w 1298"/>
                <a:gd name="T25" fmla="*/ 754 h 1415"/>
                <a:gd name="T26" fmla="*/ 29 w 1298"/>
                <a:gd name="T27" fmla="*/ 754 h 1415"/>
                <a:gd name="T28" fmla="*/ 763 w 1298"/>
                <a:gd name="T29" fmla="*/ 138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8" h="1415">
                  <a:moveTo>
                    <a:pt x="763" y="1385"/>
                  </a:moveTo>
                  <a:lnTo>
                    <a:pt x="763" y="1385"/>
                  </a:lnTo>
                  <a:cubicBezTo>
                    <a:pt x="806" y="1382"/>
                    <a:pt x="847" y="1375"/>
                    <a:pt x="887" y="1364"/>
                  </a:cubicBezTo>
                  <a:lnTo>
                    <a:pt x="887" y="1364"/>
                  </a:lnTo>
                  <a:cubicBezTo>
                    <a:pt x="611" y="1342"/>
                    <a:pt x="383" y="1121"/>
                    <a:pt x="361" y="835"/>
                  </a:cubicBezTo>
                  <a:lnTo>
                    <a:pt x="361" y="835"/>
                  </a:lnTo>
                  <a:cubicBezTo>
                    <a:pt x="338" y="519"/>
                    <a:pt x="574" y="243"/>
                    <a:pt x="890" y="220"/>
                  </a:cubicBezTo>
                  <a:lnTo>
                    <a:pt x="890" y="220"/>
                  </a:lnTo>
                  <a:cubicBezTo>
                    <a:pt x="1043" y="208"/>
                    <a:pt x="1187" y="258"/>
                    <a:pt x="1297" y="347"/>
                  </a:cubicBezTo>
                  <a:lnTo>
                    <a:pt x="1297" y="347"/>
                  </a:lnTo>
                  <a:cubicBezTo>
                    <a:pt x="1168" y="134"/>
                    <a:pt x="926" y="0"/>
                    <a:pt x="660" y="20"/>
                  </a:cubicBezTo>
                  <a:lnTo>
                    <a:pt x="660" y="20"/>
                  </a:lnTo>
                  <a:cubicBezTo>
                    <a:pt x="283" y="49"/>
                    <a:pt x="0" y="377"/>
                    <a:pt x="29" y="754"/>
                  </a:cubicBezTo>
                  <a:lnTo>
                    <a:pt x="29" y="754"/>
                  </a:lnTo>
                  <a:cubicBezTo>
                    <a:pt x="58" y="1131"/>
                    <a:pt x="386" y="1414"/>
                    <a:pt x="763" y="138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grpSp>
      <p:sp>
        <p:nvSpPr>
          <p:cNvPr id="21" name="Freeform 28">
            <a:extLst>
              <a:ext uri="{FF2B5EF4-FFF2-40B4-BE49-F238E27FC236}">
                <a16:creationId xmlns:a16="http://schemas.microsoft.com/office/drawing/2014/main" id="{E0727AE2-96BD-C733-9A25-128841E6EDFB}"/>
              </a:ext>
            </a:extLst>
          </p:cNvPr>
          <p:cNvSpPr>
            <a:spLocks noChangeArrowheads="1"/>
          </p:cNvSpPr>
          <p:nvPr/>
        </p:nvSpPr>
        <p:spPr bwMode="auto">
          <a:xfrm rot="1721326">
            <a:off x="8051716" y="2940431"/>
            <a:ext cx="519569" cy="643421"/>
          </a:xfrm>
          <a:custGeom>
            <a:avLst/>
            <a:gdLst>
              <a:gd name="connsiteX0" fmla="*/ 48303 w 572728"/>
              <a:gd name="connsiteY0" fmla="*/ 0 h 709252"/>
              <a:gd name="connsiteX1" fmla="*/ 321903 w 572728"/>
              <a:gd name="connsiteY1" fmla="*/ 168448 h 709252"/>
              <a:gd name="connsiteX2" fmla="*/ 251261 w 572728"/>
              <a:gd name="connsiteY2" fmla="*/ 201092 h 709252"/>
              <a:gd name="connsiteX3" fmla="*/ 445729 w 572728"/>
              <a:gd name="connsiteY3" fmla="*/ 321014 h 709252"/>
              <a:gd name="connsiteX4" fmla="*/ 371040 w 572728"/>
              <a:gd name="connsiteY4" fmla="*/ 355631 h 709252"/>
              <a:gd name="connsiteX5" fmla="*/ 572728 w 572728"/>
              <a:gd name="connsiteY5" fmla="*/ 479730 h 709252"/>
              <a:gd name="connsiteX6" fmla="*/ 327601 w 572728"/>
              <a:gd name="connsiteY6" fmla="*/ 593590 h 709252"/>
              <a:gd name="connsiteX7" fmla="*/ 77788 w 572728"/>
              <a:gd name="connsiteY7" fmla="*/ 709252 h 709252"/>
              <a:gd name="connsiteX8" fmla="*/ 113184 w 572728"/>
              <a:gd name="connsiteY8" fmla="*/ 475229 h 709252"/>
              <a:gd name="connsiteX9" fmla="*/ 36513 w 572728"/>
              <a:gd name="connsiteY9" fmla="*/ 510815 h 709252"/>
              <a:gd name="connsiteX10" fmla="*/ 70721 w 572728"/>
              <a:gd name="connsiteY10" fmla="*/ 284487 h 709252"/>
              <a:gd name="connsiteX11" fmla="*/ 0 w 572728"/>
              <a:gd name="connsiteY11" fmla="*/ 317141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728" h="709252">
                <a:moveTo>
                  <a:pt x="48303" y="0"/>
                </a:moveTo>
                <a:lnTo>
                  <a:pt x="321903" y="168448"/>
                </a:lnTo>
                <a:lnTo>
                  <a:pt x="251261" y="201092"/>
                </a:lnTo>
                <a:lnTo>
                  <a:pt x="445729" y="321014"/>
                </a:lnTo>
                <a:lnTo>
                  <a:pt x="371040" y="355631"/>
                </a:lnTo>
                <a:lnTo>
                  <a:pt x="572728" y="479730"/>
                </a:lnTo>
                <a:lnTo>
                  <a:pt x="327601" y="593590"/>
                </a:lnTo>
                <a:lnTo>
                  <a:pt x="77788" y="709252"/>
                </a:lnTo>
                <a:lnTo>
                  <a:pt x="113184" y="475229"/>
                </a:lnTo>
                <a:lnTo>
                  <a:pt x="36513" y="510815"/>
                </a:lnTo>
                <a:lnTo>
                  <a:pt x="70721" y="284487"/>
                </a:lnTo>
                <a:lnTo>
                  <a:pt x="0" y="31714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22" name="Freeform 29">
            <a:extLst>
              <a:ext uri="{FF2B5EF4-FFF2-40B4-BE49-F238E27FC236}">
                <a16:creationId xmlns:a16="http://schemas.microsoft.com/office/drawing/2014/main" id="{6A22CA0C-2C01-F635-CD77-A771D51C3AA1}"/>
              </a:ext>
            </a:extLst>
          </p:cNvPr>
          <p:cNvSpPr>
            <a:spLocks noChangeArrowheads="1"/>
          </p:cNvSpPr>
          <p:nvPr/>
        </p:nvSpPr>
        <p:spPr bwMode="auto">
          <a:xfrm rot="1721326">
            <a:off x="8071623" y="3002057"/>
            <a:ext cx="479755" cy="588773"/>
          </a:xfrm>
          <a:custGeom>
            <a:avLst/>
            <a:gdLst>
              <a:gd name="connsiteX0" fmla="*/ 176332 w 572728"/>
              <a:gd name="connsiteY0" fmla="*/ 235718 h 709252"/>
              <a:gd name="connsiteX1" fmla="*/ 176231 w 572728"/>
              <a:gd name="connsiteY1" fmla="*/ 235764 h 709252"/>
              <a:gd name="connsiteX2" fmla="*/ 176396 w 572728"/>
              <a:gd name="connsiteY2" fmla="*/ 235866 h 709252"/>
              <a:gd name="connsiteX3" fmla="*/ 48303 w 572728"/>
              <a:gd name="connsiteY3" fmla="*/ 0 h 709252"/>
              <a:gd name="connsiteX4" fmla="*/ 321903 w 572728"/>
              <a:gd name="connsiteY4" fmla="*/ 168447 h 709252"/>
              <a:gd name="connsiteX5" fmla="*/ 251261 w 572728"/>
              <a:gd name="connsiteY5" fmla="*/ 201092 h 709252"/>
              <a:gd name="connsiteX6" fmla="*/ 445728 w 572728"/>
              <a:gd name="connsiteY6" fmla="*/ 321014 h 709252"/>
              <a:gd name="connsiteX7" fmla="*/ 371040 w 572728"/>
              <a:gd name="connsiteY7" fmla="*/ 355631 h 709252"/>
              <a:gd name="connsiteX8" fmla="*/ 572728 w 572728"/>
              <a:gd name="connsiteY8" fmla="*/ 479730 h 709252"/>
              <a:gd name="connsiteX9" fmla="*/ 327601 w 572728"/>
              <a:gd name="connsiteY9" fmla="*/ 593590 h 709252"/>
              <a:gd name="connsiteX10" fmla="*/ 77788 w 572728"/>
              <a:gd name="connsiteY10" fmla="*/ 709252 h 709252"/>
              <a:gd name="connsiteX11" fmla="*/ 91126 w 572728"/>
              <a:gd name="connsiteY11" fmla="*/ 623136 h 709252"/>
              <a:gd name="connsiteX12" fmla="*/ 265534 w 572728"/>
              <a:gd name="connsiteY12" fmla="*/ 461589 h 709252"/>
              <a:gd name="connsiteX13" fmla="*/ 256584 w 572728"/>
              <a:gd name="connsiteY13" fmla="*/ 408681 h 709252"/>
              <a:gd name="connsiteX14" fmla="*/ 242919 w 572728"/>
              <a:gd name="connsiteY14" fmla="*/ 415014 h 709252"/>
              <a:gd name="connsiteX15" fmla="*/ 36513 w 572728"/>
              <a:gd name="connsiteY15" fmla="*/ 510815 h 709252"/>
              <a:gd name="connsiteX16" fmla="*/ 47301 w 572728"/>
              <a:gd name="connsiteY16" fmla="*/ 439865 h 709252"/>
              <a:gd name="connsiteX17" fmla="*/ 191545 w 572728"/>
              <a:gd name="connsiteY17" fmla="*/ 305854 h 709252"/>
              <a:gd name="connsiteX18" fmla="*/ 184247 w 572728"/>
              <a:gd name="connsiteY18" fmla="*/ 262377 h 709252"/>
              <a:gd name="connsiteX19" fmla="*/ 167384 w 572728"/>
              <a:gd name="connsiteY19" fmla="*/ 239853 h 709252"/>
              <a:gd name="connsiteX20" fmla="*/ 162573 w 572728"/>
              <a:gd name="connsiteY20" fmla="*/ 242076 h 709252"/>
              <a:gd name="connsiteX21" fmla="*/ 0 w 572728"/>
              <a:gd name="connsiteY21" fmla="*/ 317141 h 709252"/>
              <a:gd name="connsiteX22" fmla="*/ 8651 w 572728"/>
              <a:gd name="connsiteY22" fmla="*/ 261471 h 709252"/>
              <a:gd name="connsiteX23" fmla="*/ 122105 w 572728"/>
              <a:gd name="connsiteY23" fmla="*/ 156485 h 709252"/>
              <a:gd name="connsiteX24" fmla="*/ 117893 w 572728"/>
              <a:gd name="connsiteY24" fmla="*/ 131425 h 709252"/>
              <a:gd name="connsiteX25" fmla="*/ 103376 w 572728"/>
              <a:gd name="connsiteY25" fmla="*/ 113057 h 709252"/>
              <a:gd name="connsiteX26" fmla="*/ 97644 w 572728"/>
              <a:gd name="connsiteY26" fmla="*/ 106362 h 709252"/>
              <a:gd name="connsiteX27" fmla="*/ 115535 w 572728"/>
              <a:gd name="connsiteY27" fmla="*/ 117395 h 709252"/>
              <a:gd name="connsiteX28" fmla="*/ 114585 w 572728"/>
              <a:gd name="connsiteY28" fmla="*/ 111744 h 709252"/>
              <a:gd name="connsiteX29" fmla="*/ 48303 w 572728"/>
              <a:gd name="connsiteY29" fmla="*/ 0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2728" h="709252">
                <a:moveTo>
                  <a:pt x="176332" y="235718"/>
                </a:moveTo>
                <a:lnTo>
                  <a:pt x="176231" y="235764"/>
                </a:lnTo>
                <a:lnTo>
                  <a:pt x="176396" y="235866"/>
                </a:lnTo>
                <a:close/>
                <a:moveTo>
                  <a:pt x="48303" y="0"/>
                </a:moveTo>
                <a:lnTo>
                  <a:pt x="321903" y="168447"/>
                </a:lnTo>
                <a:lnTo>
                  <a:pt x="251261" y="201092"/>
                </a:lnTo>
                <a:lnTo>
                  <a:pt x="445728" y="321014"/>
                </a:lnTo>
                <a:lnTo>
                  <a:pt x="371040" y="355631"/>
                </a:lnTo>
                <a:lnTo>
                  <a:pt x="572728" y="479730"/>
                </a:lnTo>
                <a:lnTo>
                  <a:pt x="327601" y="593590"/>
                </a:lnTo>
                <a:lnTo>
                  <a:pt x="77788" y="709252"/>
                </a:lnTo>
                <a:lnTo>
                  <a:pt x="91126" y="623136"/>
                </a:lnTo>
                <a:cubicBezTo>
                  <a:pt x="223602" y="593950"/>
                  <a:pt x="265238" y="530056"/>
                  <a:pt x="265534" y="461589"/>
                </a:cubicBezTo>
                <a:lnTo>
                  <a:pt x="256584" y="408681"/>
                </a:lnTo>
                <a:lnTo>
                  <a:pt x="242919" y="415014"/>
                </a:lnTo>
                <a:lnTo>
                  <a:pt x="36513" y="510815"/>
                </a:lnTo>
                <a:lnTo>
                  <a:pt x="47301" y="439865"/>
                </a:lnTo>
                <a:cubicBezTo>
                  <a:pt x="156797" y="415554"/>
                  <a:pt x="191250" y="362578"/>
                  <a:pt x="191545" y="305854"/>
                </a:cubicBezTo>
                <a:lnTo>
                  <a:pt x="184247" y="262377"/>
                </a:lnTo>
                <a:lnTo>
                  <a:pt x="167384" y="239853"/>
                </a:lnTo>
                <a:lnTo>
                  <a:pt x="162573" y="242076"/>
                </a:lnTo>
                <a:lnTo>
                  <a:pt x="0" y="317141"/>
                </a:lnTo>
                <a:lnTo>
                  <a:pt x="8651" y="261471"/>
                </a:lnTo>
                <a:cubicBezTo>
                  <a:pt x="94759" y="242480"/>
                  <a:pt x="121863" y="200963"/>
                  <a:pt x="122105" y="156485"/>
                </a:cubicBezTo>
                <a:lnTo>
                  <a:pt x="117893" y="131425"/>
                </a:lnTo>
                <a:lnTo>
                  <a:pt x="103376" y="113057"/>
                </a:lnTo>
                <a:cubicBezTo>
                  <a:pt x="99768" y="108723"/>
                  <a:pt x="97644" y="106362"/>
                  <a:pt x="97644" y="106362"/>
                </a:cubicBezTo>
                <a:lnTo>
                  <a:pt x="115535" y="117395"/>
                </a:lnTo>
                <a:lnTo>
                  <a:pt x="114585" y="111744"/>
                </a:lnTo>
                <a:cubicBezTo>
                  <a:pt x="95796" y="52707"/>
                  <a:pt x="48303" y="0"/>
                  <a:pt x="48303"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23" name="Freeform 30">
            <a:extLst>
              <a:ext uri="{FF2B5EF4-FFF2-40B4-BE49-F238E27FC236}">
                <a16:creationId xmlns:a16="http://schemas.microsoft.com/office/drawing/2014/main" id="{C5410046-C57A-E0E3-76DC-19F7605D63A7}"/>
              </a:ext>
            </a:extLst>
          </p:cNvPr>
          <p:cNvSpPr>
            <a:spLocks noChangeArrowheads="1"/>
          </p:cNvSpPr>
          <p:nvPr/>
        </p:nvSpPr>
        <p:spPr bwMode="auto">
          <a:xfrm rot="1721326">
            <a:off x="8737465" y="3119788"/>
            <a:ext cx="485005" cy="603097"/>
          </a:xfrm>
          <a:custGeom>
            <a:avLst/>
            <a:gdLst>
              <a:gd name="connsiteX0" fmla="*/ 216299 w 534628"/>
              <a:gd name="connsiteY0" fmla="*/ 0 h 664803"/>
              <a:gd name="connsiteX1" fmla="*/ 410804 w 534628"/>
              <a:gd name="connsiteY1" fmla="*/ 249670 h 664803"/>
              <a:gd name="connsiteX2" fmla="*/ 335510 w 534628"/>
              <a:gd name="connsiteY2" fmla="*/ 255677 h 664803"/>
              <a:gd name="connsiteX3" fmla="*/ 472715 w 534628"/>
              <a:gd name="connsiteY3" fmla="*/ 431483 h 664803"/>
              <a:gd name="connsiteX4" fmla="*/ 390382 w 534628"/>
              <a:gd name="connsiteY4" fmla="*/ 437969 h 664803"/>
              <a:gd name="connsiteX5" fmla="*/ 534628 w 534628"/>
              <a:gd name="connsiteY5" fmla="*/ 622365 h 664803"/>
              <a:gd name="connsiteX6" fmla="*/ 269473 w 534628"/>
              <a:gd name="connsiteY6" fmla="*/ 643584 h 664803"/>
              <a:gd name="connsiteX7" fmla="*/ 0 w 534628"/>
              <a:gd name="connsiteY7" fmla="*/ 664803 h 664803"/>
              <a:gd name="connsiteX8" fmla="*/ 113475 w 534628"/>
              <a:gd name="connsiteY8" fmla="*/ 459795 h 664803"/>
              <a:gd name="connsiteX9" fmla="*/ 30163 w 534628"/>
              <a:gd name="connsiteY9" fmla="*/ 466366 h 664803"/>
              <a:gd name="connsiteX10" fmla="*/ 138118 w 534628"/>
              <a:gd name="connsiteY10" fmla="*/ 271467 h 664803"/>
              <a:gd name="connsiteX11" fmla="*/ 63500 w 534628"/>
              <a:gd name="connsiteY11" fmla="*/ 277451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628" h="664803">
                <a:moveTo>
                  <a:pt x="216299" y="0"/>
                </a:moveTo>
                <a:lnTo>
                  <a:pt x="410804" y="249670"/>
                </a:lnTo>
                <a:lnTo>
                  <a:pt x="335510" y="255677"/>
                </a:lnTo>
                <a:lnTo>
                  <a:pt x="472715" y="431483"/>
                </a:lnTo>
                <a:lnTo>
                  <a:pt x="390382" y="437969"/>
                </a:lnTo>
                <a:lnTo>
                  <a:pt x="534628" y="622365"/>
                </a:lnTo>
                <a:lnTo>
                  <a:pt x="269473" y="643584"/>
                </a:lnTo>
                <a:lnTo>
                  <a:pt x="0" y="664803"/>
                </a:lnTo>
                <a:lnTo>
                  <a:pt x="113475" y="459795"/>
                </a:lnTo>
                <a:lnTo>
                  <a:pt x="30163" y="466366"/>
                </a:lnTo>
                <a:lnTo>
                  <a:pt x="138118" y="271467"/>
                </a:lnTo>
                <a:lnTo>
                  <a:pt x="63500" y="27745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24" name="Freeform 31">
            <a:extLst>
              <a:ext uri="{FF2B5EF4-FFF2-40B4-BE49-F238E27FC236}">
                <a16:creationId xmlns:a16="http://schemas.microsoft.com/office/drawing/2014/main" id="{EF5519FF-206C-C770-777E-4349F961C457}"/>
              </a:ext>
            </a:extLst>
          </p:cNvPr>
          <p:cNvSpPr>
            <a:spLocks noChangeArrowheads="1"/>
          </p:cNvSpPr>
          <p:nvPr/>
        </p:nvSpPr>
        <p:spPr bwMode="auto">
          <a:xfrm rot="1721326">
            <a:off x="8713286" y="3153381"/>
            <a:ext cx="447840" cy="551873"/>
          </a:xfrm>
          <a:custGeom>
            <a:avLst/>
            <a:gdLst>
              <a:gd name="connsiteX0" fmla="*/ 253547 w 534628"/>
              <a:gd name="connsiteY0" fmla="*/ 262216 h 664803"/>
              <a:gd name="connsiteX1" fmla="*/ 252936 w 534628"/>
              <a:gd name="connsiteY1" fmla="*/ 262265 h 664803"/>
              <a:gd name="connsiteX2" fmla="*/ 253592 w 534628"/>
              <a:gd name="connsiteY2" fmla="*/ 263103 h 664803"/>
              <a:gd name="connsiteX3" fmla="*/ 216299 w 534628"/>
              <a:gd name="connsiteY3" fmla="*/ 0 h 664803"/>
              <a:gd name="connsiteX4" fmla="*/ 410804 w 534628"/>
              <a:gd name="connsiteY4" fmla="*/ 249670 h 664803"/>
              <a:gd name="connsiteX5" fmla="*/ 335510 w 534628"/>
              <a:gd name="connsiteY5" fmla="*/ 255677 h 664803"/>
              <a:gd name="connsiteX6" fmla="*/ 472715 w 534628"/>
              <a:gd name="connsiteY6" fmla="*/ 431483 h 664803"/>
              <a:gd name="connsiteX7" fmla="*/ 390382 w 534628"/>
              <a:gd name="connsiteY7" fmla="*/ 437969 h 664803"/>
              <a:gd name="connsiteX8" fmla="*/ 534628 w 534628"/>
              <a:gd name="connsiteY8" fmla="*/ 622365 h 664803"/>
              <a:gd name="connsiteX9" fmla="*/ 269473 w 534628"/>
              <a:gd name="connsiteY9" fmla="*/ 643584 h 664803"/>
              <a:gd name="connsiteX10" fmla="*/ 0 w 534628"/>
              <a:gd name="connsiteY10" fmla="*/ 664803 h 664803"/>
              <a:gd name="connsiteX11" fmla="*/ 41374 w 534628"/>
              <a:gd name="connsiteY11" fmla="*/ 590358 h 664803"/>
              <a:gd name="connsiteX12" fmla="*/ 257675 w 534628"/>
              <a:gd name="connsiteY12" fmla="*/ 500747 h 664803"/>
              <a:gd name="connsiteX13" fmla="*/ 267808 w 534628"/>
              <a:gd name="connsiteY13" fmla="*/ 447625 h 664803"/>
              <a:gd name="connsiteX14" fmla="*/ 253598 w 534628"/>
              <a:gd name="connsiteY14" fmla="*/ 448744 h 664803"/>
              <a:gd name="connsiteX15" fmla="*/ 30163 w 534628"/>
              <a:gd name="connsiteY15" fmla="*/ 466366 h 664803"/>
              <a:gd name="connsiteX16" fmla="*/ 64344 w 534628"/>
              <a:gd name="connsiteY16" fmla="*/ 404511 h 664803"/>
              <a:gd name="connsiteX17" fmla="*/ 243463 w 534628"/>
              <a:gd name="connsiteY17" fmla="*/ 330545 h 664803"/>
              <a:gd name="connsiteX18" fmla="*/ 251236 w 534628"/>
              <a:gd name="connsiteY18" fmla="*/ 290012 h 664803"/>
              <a:gd name="connsiteX19" fmla="*/ 243272 w 534628"/>
              <a:gd name="connsiteY19" fmla="*/ 263036 h 664803"/>
              <a:gd name="connsiteX20" fmla="*/ 238950 w 534628"/>
              <a:gd name="connsiteY20" fmla="*/ 263380 h 664803"/>
              <a:gd name="connsiteX21" fmla="*/ 63500 w 534628"/>
              <a:gd name="connsiteY21" fmla="*/ 277451 h 664803"/>
              <a:gd name="connsiteX22" fmla="*/ 90465 w 534628"/>
              <a:gd name="connsiteY22" fmla="*/ 228383 h 664803"/>
              <a:gd name="connsiteX23" fmla="*/ 230923 w 534628"/>
              <a:gd name="connsiteY23" fmla="*/ 170074 h 664803"/>
              <a:gd name="connsiteX24" fmla="*/ 235451 w 534628"/>
              <a:gd name="connsiteY24" fmla="*/ 146203 h 664803"/>
              <a:gd name="connsiteX25" fmla="*/ 230231 w 534628"/>
              <a:gd name="connsiteY25" fmla="*/ 128437 h 664803"/>
              <a:gd name="connsiteX26" fmla="*/ 225174 w 534628"/>
              <a:gd name="connsiteY26" fmla="*/ 114300 h 664803"/>
              <a:gd name="connsiteX27" fmla="*/ 238309 w 534628"/>
              <a:gd name="connsiteY27" fmla="*/ 131131 h 664803"/>
              <a:gd name="connsiteX28" fmla="*/ 239264 w 534628"/>
              <a:gd name="connsiteY28" fmla="*/ 126098 h 664803"/>
              <a:gd name="connsiteX29" fmla="*/ 216299 w 534628"/>
              <a:gd name="connsiteY29" fmla="*/ 0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628" h="664803">
                <a:moveTo>
                  <a:pt x="253547" y="262216"/>
                </a:moveTo>
                <a:lnTo>
                  <a:pt x="252936" y="262265"/>
                </a:lnTo>
                <a:lnTo>
                  <a:pt x="253592" y="263103"/>
                </a:lnTo>
                <a:close/>
                <a:moveTo>
                  <a:pt x="216299" y="0"/>
                </a:moveTo>
                <a:lnTo>
                  <a:pt x="410804" y="249670"/>
                </a:lnTo>
                <a:lnTo>
                  <a:pt x="335510" y="255677"/>
                </a:lnTo>
                <a:lnTo>
                  <a:pt x="472715" y="431483"/>
                </a:lnTo>
                <a:lnTo>
                  <a:pt x="390382" y="437969"/>
                </a:lnTo>
                <a:lnTo>
                  <a:pt x="534628" y="622365"/>
                </a:lnTo>
                <a:lnTo>
                  <a:pt x="269473" y="643584"/>
                </a:lnTo>
                <a:lnTo>
                  <a:pt x="0" y="664803"/>
                </a:lnTo>
                <a:lnTo>
                  <a:pt x="41374" y="590358"/>
                </a:lnTo>
                <a:cubicBezTo>
                  <a:pt x="173592" y="608564"/>
                  <a:pt x="233917" y="563806"/>
                  <a:pt x="257675" y="500747"/>
                </a:cubicBezTo>
                <a:lnTo>
                  <a:pt x="267808" y="447625"/>
                </a:lnTo>
                <a:lnTo>
                  <a:pt x="253598" y="448744"/>
                </a:lnTo>
                <a:lnTo>
                  <a:pt x="30163" y="466366"/>
                </a:lnTo>
                <a:lnTo>
                  <a:pt x="64344" y="404511"/>
                </a:lnTo>
                <a:cubicBezTo>
                  <a:pt x="173768" y="419750"/>
                  <a:pt x="223740" y="382749"/>
                  <a:pt x="243463" y="330545"/>
                </a:cubicBezTo>
                <a:lnTo>
                  <a:pt x="251236" y="290012"/>
                </a:lnTo>
                <a:lnTo>
                  <a:pt x="243272" y="263036"/>
                </a:lnTo>
                <a:lnTo>
                  <a:pt x="238950" y="263380"/>
                </a:lnTo>
                <a:lnTo>
                  <a:pt x="63500" y="277451"/>
                </a:lnTo>
                <a:lnTo>
                  <a:pt x="90465" y="228383"/>
                </a:lnTo>
                <a:cubicBezTo>
                  <a:pt x="176347" y="240289"/>
                  <a:pt x="215513" y="211150"/>
                  <a:pt x="230923" y="170074"/>
                </a:cubicBezTo>
                <a:lnTo>
                  <a:pt x="235451" y="146203"/>
                </a:lnTo>
                <a:lnTo>
                  <a:pt x="230231" y="128437"/>
                </a:lnTo>
                <a:cubicBezTo>
                  <a:pt x="227220" y="119470"/>
                  <a:pt x="225174" y="114300"/>
                  <a:pt x="225174" y="114300"/>
                </a:cubicBezTo>
                <a:lnTo>
                  <a:pt x="238309" y="131131"/>
                </a:lnTo>
                <a:lnTo>
                  <a:pt x="239264" y="126098"/>
                </a:lnTo>
                <a:cubicBezTo>
                  <a:pt x="242095" y="65033"/>
                  <a:pt x="216299" y="0"/>
                  <a:pt x="216299"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25" name="Freeform 32">
            <a:extLst>
              <a:ext uri="{FF2B5EF4-FFF2-40B4-BE49-F238E27FC236}">
                <a16:creationId xmlns:a16="http://schemas.microsoft.com/office/drawing/2014/main" id="{B7A80DB8-477B-59EE-ADA4-285CEE96E32A}"/>
              </a:ext>
            </a:extLst>
          </p:cNvPr>
          <p:cNvSpPr>
            <a:spLocks noChangeArrowheads="1"/>
          </p:cNvSpPr>
          <p:nvPr/>
        </p:nvSpPr>
        <p:spPr bwMode="auto">
          <a:xfrm rot="1721326">
            <a:off x="9203784" y="3414327"/>
            <a:ext cx="430279" cy="565654"/>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151904 w 474303"/>
              <a:gd name="connsiteY8" fmla="*/ 371879 h 623528"/>
              <a:gd name="connsiteX9" fmla="*/ 77788 w 474303"/>
              <a:gd name="connsiteY9" fmla="*/ 355240 h 623528"/>
              <a:gd name="connsiteX10" fmla="*/ 224442 w 474303"/>
              <a:gd name="connsiteY10" fmla="*/ 213074 h 623528"/>
              <a:gd name="connsiteX11" fmla="*/ 157163 w 474303"/>
              <a:gd name="connsiteY11" fmla="*/ 19814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151904" y="371879"/>
                </a:lnTo>
                <a:lnTo>
                  <a:pt x="77788" y="355240"/>
                </a:lnTo>
                <a:lnTo>
                  <a:pt x="224442" y="213074"/>
                </a:lnTo>
                <a:lnTo>
                  <a:pt x="157163" y="198140"/>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26" name="Freeform 33">
            <a:extLst>
              <a:ext uri="{FF2B5EF4-FFF2-40B4-BE49-F238E27FC236}">
                <a16:creationId xmlns:a16="http://schemas.microsoft.com/office/drawing/2014/main" id="{5F74F642-2967-4FF1-4402-B9B3B72D4DC0}"/>
              </a:ext>
            </a:extLst>
          </p:cNvPr>
          <p:cNvSpPr>
            <a:spLocks noChangeArrowheads="1"/>
          </p:cNvSpPr>
          <p:nvPr/>
        </p:nvSpPr>
        <p:spPr bwMode="auto">
          <a:xfrm rot="1721326">
            <a:off x="9239671" y="3419316"/>
            <a:ext cx="397307" cy="517611"/>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55503 w 474303"/>
              <a:gd name="connsiteY8" fmla="*/ 464531 h 623528"/>
              <a:gd name="connsiteX9" fmla="*/ 266788 w 474303"/>
              <a:gd name="connsiteY9" fmla="*/ 444455 h 623528"/>
              <a:gd name="connsiteX10" fmla="*/ 288952 w 474303"/>
              <a:gd name="connsiteY10" fmla="*/ 402602 h 623528"/>
              <a:gd name="connsiteX11" fmla="*/ 275461 w 474303"/>
              <a:gd name="connsiteY11" fmla="*/ 399618 h 623528"/>
              <a:gd name="connsiteX12" fmla="*/ 77788 w 474303"/>
              <a:gd name="connsiteY12" fmla="*/ 355240 h 623528"/>
              <a:gd name="connsiteX13" fmla="*/ 123792 w 474303"/>
              <a:gd name="connsiteY13" fmla="*/ 310501 h 623528"/>
              <a:gd name="connsiteX14" fmla="*/ 298160 w 474303"/>
              <a:gd name="connsiteY14" fmla="*/ 294031 h 623528"/>
              <a:gd name="connsiteX15" fmla="*/ 317273 w 474303"/>
              <a:gd name="connsiteY15" fmla="*/ 257728 h 623528"/>
              <a:gd name="connsiteX16" fmla="*/ 317529 w 474303"/>
              <a:gd name="connsiteY16" fmla="*/ 233734 h 623528"/>
              <a:gd name="connsiteX17" fmla="*/ 312408 w 474303"/>
              <a:gd name="connsiteY17" fmla="*/ 232600 h 623528"/>
              <a:gd name="connsiteX18" fmla="*/ 157163 w 474303"/>
              <a:gd name="connsiteY18" fmla="*/ 198141 h 623528"/>
              <a:gd name="connsiteX19" fmla="*/ 193459 w 474303"/>
              <a:gd name="connsiteY19" fmla="*/ 163322 h 623528"/>
              <a:gd name="connsiteX20" fmla="*/ 330126 w 474303"/>
              <a:gd name="connsiteY20" fmla="*/ 150293 h 623528"/>
              <a:gd name="connsiteX21" fmla="*/ 339900 w 474303"/>
              <a:gd name="connsiteY21" fmla="*/ 131760 h 623528"/>
              <a:gd name="connsiteX22" fmla="*/ 340076 w 474303"/>
              <a:gd name="connsiteY22" fmla="*/ 115208 h 623528"/>
              <a:gd name="connsiteX23" fmla="*/ 339436 w 474303"/>
              <a:gd name="connsiteY23" fmla="*/ 101600 h 623528"/>
              <a:gd name="connsiteX24" fmla="*/ 346308 w 474303"/>
              <a:gd name="connsiteY24" fmla="*/ 119610 h 623528"/>
              <a:gd name="connsiteX25" fmla="*/ 348929 w 474303"/>
              <a:gd name="connsiteY25" fmla="*/ 114640 h 623528"/>
              <a:gd name="connsiteX26" fmla="*/ 362360 w 474303"/>
              <a:gd name="connsiteY26" fmla="*/ 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55503" y="464531"/>
                </a:lnTo>
                <a:cubicBezTo>
                  <a:pt x="165249" y="515387"/>
                  <a:pt x="229431" y="492690"/>
                  <a:pt x="266788" y="444455"/>
                </a:cubicBezTo>
                <a:lnTo>
                  <a:pt x="288952" y="402602"/>
                </a:lnTo>
                <a:lnTo>
                  <a:pt x="275461" y="399618"/>
                </a:lnTo>
                <a:lnTo>
                  <a:pt x="77788" y="355240"/>
                </a:lnTo>
                <a:lnTo>
                  <a:pt x="123792" y="310501"/>
                </a:lnTo>
                <a:cubicBezTo>
                  <a:pt x="214363" y="352850"/>
                  <a:pt x="267330" y="334060"/>
                  <a:pt x="298160" y="294031"/>
                </a:cubicBezTo>
                <a:lnTo>
                  <a:pt x="317273" y="257728"/>
                </a:lnTo>
                <a:lnTo>
                  <a:pt x="317529" y="233734"/>
                </a:lnTo>
                <a:lnTo>
                  <a:pt x="312408" y="232600"/>
                </a:lnTo>
                <a:lnTo>
                  <a:pt x="157163" y="198141"/>
                </a:lnTo>
                <a:lnTo>
                  <a:pt x="193459" y="163322"/>
                </a:lnTo>
                <a:cubicBezTo>
                  <a:pt x="264478" y="196301"/>
                  <a:pt x="305985" y="181578"/>
                  <a:pt x="330126" y="150293"/>
                </a:cubicBezTo>
                <a:lnTo>
                  <a:pt x="339900" y="131760"/>
                </a:lnTo>
                <a:lnTo>
                  <a:pt x="340076" y="115208"/>
                </a:lnTo>
                <a:cubicBezTo>
                  <a:pt x="339840" y="106629"/>
                  <a:pt x="339436" y="101600"/>
                  <a:pt x="339436" y="101600"/>
                </a:cubicBezTo>
                <a:lnTo>
                  <a:pt x="346308" y="119610"/>
                </a:lnTo>
                <a:lnTo>
                  <a:pt x="348929" y="114640"/>
                </a:lnTo>
                <a:cubicBezTo>
                  <a:pt x="367481" y="62816"/>
                  <a:pt x="362360" y="0"/>
                  <a:pt x="362360"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27" name="Oval 26">
            <a:extLst>
              <a:ext uri="{FF2B5EF4-FFF2-40B4-BE49-F238E27FC236}">
                <a16:creationId xmlns:a16="http://schemas.microsoft.com/office/drawing/2014/main" id="{1A3A78BC-301A-FBF5-F141-3480F13C8565}"/>
              </a:ext>
            </a:extLst>
          </p:cNvPr>
          <p:cNvSpPr/>
          <p:nvPr/>
        </p:nvSpPr>
        <p:spPr>
          <a:xfrm>
            <a:off x="7097170" y="3732635"/>
            <a:ext cx="2403218" cy="2403462"/>
          </a:xfrm>
          <a:prstGeom prst="ellipse">
            <a:avLst/>
          </a:prstGeom>
          <a:blipFill>
            <a:blip r:embed="rId10"/>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182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E48407-CA63-7DD9-2EBC-3077ADDC146B}"/>
              </a:ext>
            </a:extLst>
          </p:cNvPr>
          <p:cNvPicPr>
            <a:picLocks noChangeAspect="1"/>
          </p:cNvPicPr>
          <p:nvPr/>
        </p:nvPicPr>
        <p:blipFill>
          <a:blip r:embed="rId3"/>
          <a:stretch>
            <a:fillRect/>
          </a:stretch>
        </p:blipFill>
        <p:spPr>
          <a:xfrm>
            <a:off x="1370195" y="770073"/>
            <a:ext cx="7685668" cy="353599"/>
          </a:xfrm>
          <a:prstGeom prst="rect">
            <a:avLst/>
          </a:prstGeom>
        </p:spPr>
      </p:pic>
      <p:sp>
        <p:nvSpPr>
          <p:cNvPr id="4" name="TextBox 3">
            <a:extLst>
              <a:ext uri="{FF2B5EF4-FFF2-40B4-BE49-F238E27FC236}">
                <a16:creationId xmlns:a16="http://schemas.microsoft.com/office/drawing/2014/main" id="{EC069941-77DB-3501-E154-0900DE171556}"/>
              </a:ext>
            </a:extLst>
          </p:cNvPr>
          <p:cNvSpPr txBox="1"/>
          <p:nvPr/>
        </p:nvSpPr>
        <p:spPr>
          <a:xfrm>
            <a:off x="1243026" y="290955"/>
            <a:ext cx="8410038" cy="553998"/>
          </a:xfrm>
          <a:prstGeom prst="rect">
            <a:avLst/>
          </a:prstGeom>
          <a:noFill/>
        </p:spPr>
        <p:txBody>
          <a:bodyPr wrap="square" rtlCol="0">
            <a:spAutoFit/>
          </a:bodyPr>
          <a:lstStyle/>
          <a:p>
            <a:r>
              <a:rPr lang="lv-LV" altLang="en-US" sz="3000" b="1" dirty="0">
                <a:solidFill>
                  <a:srgbClr val="002060"/>
                </a:solidFill>
                <a:latin typeface="Poppins"/>
                <a:cs typeface="Verdana"/>
              </a:rPr>
              <a:t>6.1.1.7.pasākuma īstenošanas teritorija</a:t>
            </a:r>
          </a:p>
        </p:txBody>
      </p:sp>
      <p:pic>
        <p:nvPicPr>
          <p:cNvPr id="5" name="Picture 4">
            <a:extLst>
              <a:ext uri="{FF2B5EF4-FFF2-40B4-BE49-F238E27FC236}">
                <a16:creationId xmlns:a16="http://schemas.microsoft.com/office/drawing/2014/main" id="{4BC5C799-F0F4-5EB0-D720-9FC278995231}"/>
              </a:ext>
            </a:extLst>
          </p:cNvPr>
          <p:cNvPicPr>
            <a:picLocks noChangeAspect="1"/>
          </p:cNvPicPr>
          <p:nvPr/>
        </p:nvPicPr>
        <p:blipFill>
          <a:blip r:embed="rId4"/>
          <a:stretch>
            <a:fillRect/>
          </a:stretch>
        </p:blipFill>
        <p:spPr>
          <a:xfrm>
            <a:off x="6571933" y="3364329"/>
            <a:ext cx="4493141" cy="3011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5F021E51-C066-1FE1-BC1F-737D34FE27CB}"/>
              </a:ext>
            </a:extLst>
          </p:cNvPr>
          <p:cNvSpPr txBox="1"/>
          <p:nvPr/>
        </p:nvSpPr>
        <p:spPr>
          <a:xfrm>
            <a:off x="344510" y="1578128"/>
            <a:ext cx="9818061" cy="1200329"/>
          </a:xfrm>
          <a:prstGeom prst="rect">
            <a:avLst/>
          </a:prstGeom>
          <a:noFill/>
        </p:spPr>
        <p:txBody>
          <a:bodyPr wrap="square" rtlCol="0">
            <a:spAutoFit/>
          </a:bodyPr>
          <a:lstStyle/>
          <a:p>
            <a:r>
              <a:rPr lang="lv-LV" dirty="0">
                <a:solidFill>
                  <a:srgbClr val="002060"/>
                </a:solidFill>
                <a:latin typeface="Poppins" panose="00000500000000000000" pitchFamily="2" charset="-70"/>
                <a:cs typeface="Poppins" panose="00000500000000000000" pitchFamily="2" charset="-70"/>
              </a:rPr>
              <a:t>Pasākuma </a:t>
            </a:r>
            <a:r>
              <a:rPr lang="lv-LV" b="1" dirty="0" err="1">
                <a:solidFill>
                  <a:srgbClr val="002060"/>
                </a:solidFill>
                <a:latin typeface="Poppins" panose="00000500000000000000" pitchFamily="2" charset="-70"/>
                <a:cs typeface="Poppins" panose="00000500000000000000" pitchFamily="2" charset="-70"/>
              </a:rPr>
              <a:t>mērķteritorija</a:t>
            </a:r>
            <a:r>
              <a:rPr lang="lv-LV" dirty="0">
                <a:solidFill>
                  <a:srgbClr val="002060"/>
                </a:solidFill>
                <a:latin typeface="Poppins" panose="00000500000000000000" pitchFamily="2" charset="-70"/>
                <a:cs typeface="Poppins" panose="00000500000000000000" pitchFamily="2" charset="-70"/>
              </a:rPr>
              <a:t> ir </a:t>
            </a:r>
            <a:r>
              <a:rPr lang="lv-LV" b="1" dirty="0">
                <a:solidFill>
                  <a:srgbClr val="002060"/>
                </a:solidFill>
                <a:latin typeface="Poppins" panose="00000500000000000000" pitchFamily="2" charset="-70"/>
                <a:cs typeface="Poppins" panose="00000500000000000000" pitchFamily="2" charset="-70"/>
              </a:rPr>
              <a:t>īpaši aizsargājamas dabas teritorijas vai to daļas</a:t>
            </a:r>
            <a:r>
              <a:rPr lang="lv-LV" dirty="0">
                <a:solidFill>
                  <a:srgbClr val="002060"/>
                </a:solidFill>
                <a:latin typeface="Poppins" panose="00000500000000000000" pitchFamily="2" charset="-70"/>
                <a:cs typeface="Poppins" panose="00000500000000000000" pitchFamily="2" charset="-70"/>
              </a:rPr>
              <a:t>, kas atrodas </a:t>
            </a:r>
            <a:r>
              <a:rPr lang="lv-LV" b="1" dirty="0">
                <a:solidFill>
                  <a:srgbClr val="002060"/>
                </a:solidFill>
                <a:latin typeface="Poppins" panose="00000500000000000000" pitchFamily="2" charset="-70"/>
                <a:cs typeface="Poppins" panose="00000500000000000000" pitchFamily="2" charset="-70"/>
              </a:rPr>
              <a:t>Kurzemes, Latgales, Vidzemes un Zemgales statistiskajā reģionā </a:t>
            </a:r>
            <a:r>
              <a:rPr lang="lv-LV" dirty="0">
                <a:solidFill>
                  <a:srgbClr val="002060"/>
                </a:solidFill>
                <a:latin typeface="Poppins" panose="00000500000000000000" pitchFamily="2" charset="-70"/>
                <a:cs typeface="Poppins" panose="00000500000000000000" pitchFamily="2" charset="-70"/>
              </a:rPr>
              <a:t>saskaņā ar 2022. gada 25. novembrī spēkā esošo Statistiski teritoriālo vienību nomenklatūras 3. līmeņa (NUTS 3. līmenis) klasifikāciju.</a:t>
            </a:r>
          </a:p>
        </p:txBody>
      </p:sp>
      <p:sp>
        <p:nvSpPr>
          <p:cNvPr id="9" name="TextBox 8">
            <a:extLst>
              <a:ext uri="{FF2B5EF4-FFF2-40B4-BE49-F238E27FC236}">
                <a16:creationId xmlns:a16="http://schemas.microsoft.com/office/drawing/2014/main" id="{26A36F41-7C8B-AF66-3180-49596711601E}"/>
              </a:ext>
            </a:extLst>
          </p:cNvPr>
          <p:cNvSpPr txBox="1"/>
          <p:nvPr/>
        </p:nvSpPr>
        <p:spPr>
          <a:xfrm>
            <a:off x="437125" y="3500105"/>
            <a:ext cx="5593466" cy="2862322"/>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lv-LV" sz="1700">
                <a:solidFill>
                  <a:srgbClr val="002060"/>
                </a:solidFill>
                <a:latin typeface="Poppins" panose="00000500000000000000" pitchFamily="2" charset="-70"/>
                <a:cs typeface="Poppins" panose="00000500000000000000" pitchFamily="2" charset="-70"/>
              </a:rPr>
              <a:t>Pasākumā par vēsturiskām kūdras ieguves vietām tiek uzskatītas teritorijas atbilstoši </a:t>
            </a:r>
            <a:r>
              <a:rPr lang="lv-LV" sz="1700" b="1">
                <a:solidFill>
                  <a:srgbClr val="002060"/>
                </a:solidFill>
                <a:latin typeface="Poppins" panose="00000500000000000000" pitchFamily="2" charset="-70"/>
                <a:cs typeface="Poppins" panose="00000500000000000000" pitchFamily="2" charset="-70"/>
              </a:rPr>
              <a:t>“Kūdras ilgtspējīgas izmantošanas pamatnostādnēm 2020.-2030. gadam” 3.pielikumam</a:t>
            </a:r>
            <a:r>
              <a:rPr lang="lv-LV" sz="1700">
                <a:solidFill>
                  <a:srgbClr val="002060"/>
                </a:solidFill>
                <a:latin typeface="Poppins" panose="00000500000000000000" pitchFamily="2" charset="-70"/>
                <a:cs typeface="Poppins" panose="00000500000000000000" pitchFamily="2" charset="-70"/>
              </a:rPr>
              <a:t>, kurām nav iespējams piemērot principu “piesārņotājs maksā”.</a:t>
            </a:r>
          </a:p>
          <a:p>
            <a:pPr marL="285750" indent="-285750">
              <a:spcAft>
                <a:spcPts val="1200"/>
              </a:spcAft>
              <a:buFont typeface="Wingdings" panose="05000000000000000000" pitchFamily="2" charset="2"/>
              <a:buChar char="ü"/>
            </a:pPr>
            <a:r>
              <a:rPr lang="lv-LV" sz="1700">
                <a:solidFill>
                  <a:srgbClr val="002060"/>
                </a:solidFill>
                <a:latin typeface="Poppins" panose="00000500000000000000" pitchFamily="2" charset="-70"/>
                <a:cs typeface="Poppins" panose="00000500000000000000" pitchFamily="2" charset="-70"/>
              </a:rPr>
              <a:t>ES nozīmes biotopiem projekta iesniegšanas vai pirms projekta darbību uzsākšanas ir jābūt  reģistrētiem dabas datu pārvaldības sistēmā </a:t>
            </a:r>
            <a:r>
              <a:rPr lang="lv-LV" sz="1700" b="1" dirty="0">
                <a:solidFill>
                  <a:srgbClr val="002060"/>
                </a:solidFill>
                <a:latin typeface="Poppins" panose="00000500000000000000" pitchFamily="2" charset="-70"/>
                <a:cs typeface="Poppins" panose="00000500000000000000" pitchFamily="2" charset="-70"/>
              </a:rPr>
              <a:t>“Ozols”</a:t>
            </a:r>
            <a:endParaRPr lang="lv-LV" b="1" dirty="0"/>
          </a:p>
        </p:txBody>
      </p:sp>
      <p:sp>
        <p:nvSpPr>
          <p:cNvPr id="3" name="Rounded Rectangle 10">
            <a:extLst>
              <a:ext uri="{FF2B5EF4-FFF2-40B4-BE49-F238E27FC236}">
                <a16:creationId xmlns:a16="http://schemas.microsoft.com/office/drawing/2014/main" id="{A50EFBED-755A-C843-0A1F-130425E9F48B}"/>
              </a:ext>
            </a:extLst>
          </p:cNvPr>
          <p:cNvSpPr/>
          <p:nvPr/>
        </p:nvSpPr>
        <p:spPr>
          <a:xfrm>
            <a:off x="263487" y="1528260"/>
            <a:ext cx="9899084" cy="1338390"/>
          </a:xfrm>
          <a:prstGeom prst="roundRect">
            <a:avLst>
              <a:gd name="adj" fmla="val 9513"/>
            </a:avLst>
          </a:prstGeom>
          <a:noFill/>
          <a:ln w="50800">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11" name="Rounded Rectangle 10">
            <a:extLst>
              <a:ext uri="{FF2B5EF4-FFF2-40B4-BE49-F238E27FC236}">
                <a16:creationId xmlns:a16="http://schemas.microsoft.com/office/drawing/2014/main" id="{C6E8A0C7-0A66-144D-E3E5-3E80A9422A69}"/>
              </a:ext>
            </a:extLst>
          </p:cNvPr>
          <p:cNvSpPr/>
          <p:nvPr/>
        </p:nvSpPr>
        <p:spPr>
          <a:xfrm>
            <a:off x="371611" y="3321106"/>
            <a:ext cx="5724495" cy="3103069"/>
          </a:xfrm>
          <a:prstGeom prst="roundRect">
            <a:avLst>
              <a:gd name="adj" fmla="val 9513"/>
            </a:avLst>
          </a:prstGeom>
          <a:noFill/>
          <a:ln w="50800">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10" name="Arrow: Down 9">
            <a:extLst>
              <a:ext uri="{FF2B5EF4-FFF2-40B4-BE49-F238E27FC236}">
                <a16:creationId xmlns:a16="http://schemas.microsoft.com/office/drawing/2014/main" id="{96C977D2-27B2-7EAC-ED87-DC784ED35726}"/>
              </a:ext>
            </a:extLst>
          </p:cNvPr>
          <p:cNvSpPr/>
          <p:nvPr/>
        </p:nvSpPr>
        <p:spPr>
          <a:xfrm rot="19385849">
            <a:off x="8061037" y="2626293"/>
            <a:ext cx="544531" cy="9547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4482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0DBB530-C078-05F9-C537-0B19E5515593}"/>
              </a:ext>
            </a:extLst>
          </p:cNvPr>
          <p:cNvSpPr txBox="1"/>
          <p:nvPr/>
        </p:nvSpPr>
        <p:spPr>
          <a:xfrm>
            <a:off x="1195180" y="291206"/>
            <a:ext cx="8554832" cy="553998"/>
          </a:xfrm>
          <a:prstGeom prst="rect">
            <a:avLst/>
          </a:prstGeom>
          <a:noFill/>
        </p:spPr>
        <p:txBody>
          <a:bodyPr wrap="square" rtlCol="0">
            <a:spAutoFit/>
          </a:bodyPr>
          <a:lstStyle/>
          <a:p>
            <a:pPr algn="ctr"/>
            <a:r>
              <a:rPr lang="lv-LV" altLang="en-US" sz="3000" b="1">
                <a:solidFill>
                  <a:srgbClr val="002060"/>
                </a:solidFill>
                <a:latin typeface="Poppins"/>
                <a:cs typeface="Verdana"/>
              </a:rPr>
              <a:t>6.1.1.7.pasākuma pamatinformācija</a:t>
            </a:r>
          </a:p>
        </p:txBody>
      </p:sp>
      <p:pic>
        <p:nvPicPr>
          <p:cNvPr id="19" name="Picture 18">
            <a:extLst>
              <a:ext uri="{FF2B5EF4-FFF2-40B4-BE49-F238E27FC236}">
                <a16:creationId xmlns:a16="http://schemas.microsoft.com/office/drawing/2014/main" id="{4CD5BEE2-80D9-02F8-74A0-313107E24633}"/>
              </a:ext>
            </a:extLst>
          </p:cNvPr>
          <p:cNvPicPr>
            <a:picLocks noChangeAspect="1"/>
          </p:cNvPicPr>
          <p:nvPr/>
        </p:nvPicPr>
        <p:blipFill>
          <a:blip r:embed="rId3"/>
          <a:stretch>
            <a:fillRect/>
          </a:stretch>
        </p:blipFill>
        <p:spPr>
          <a:xfrm>
            <a:off x="1910205" y="750633"/>
            <a:ext cx="7090920" cy="352425"/>
          </a:xfrm>
          <a:prstGeom prst="rect">
            <a:avLst/>
          </a:prstGeom>
        </p:spPr>
      </p:pic>
      <p:sp>
        <p:nvSpPr>
          <p:cNvPr id="29" name="Rounded Rectangle 10">
            <a:extLst>
              <a:ext uri="{FF2B5EF4-FFF2-40B4-BE49-F238E27FC236}">
                <a16:creationId xmlns:a16="http://schemas.microsoft.com/office/drawing/2014/main" id="{88EDFC47-951C-583E-C7FA-5E357E7057F5}"/>
              </a:ext>
            </a:extLst>
          </p:cNvPr>
          <p:cNvSpPr/>
          <p:nvPr/>
        </p:nvSpPr>
        <p:spPr>
          <a:xfrm>
            <a:off x="1207144" y="1809759"/>
            <a:ext cx="6413790" cy="1302777"/>
          </a:xfrm>
          <a:prstGeom prst="roundRect">
            <a:avLst>
              <a:gd name="adj" fmla="val 9513"/>
            </a:avLst>
          </a:prstGeom>
          <a:noFill/>
          <a:ln w="50800">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30" name="TextBox 29">
            <a:extLst>
              <a:ext uri="{FF2B5EF4-FFF2-40B4-BE49-F238E27FC236}">
                <a16:creationId xmlns:a16="http://schemas.microsoft.com/office/drawing/2014/main" id="{6B0EADE5-0DC2-BEBD-B856-AA84C866062D}"/>
              </a:ext>
            </a:extLst>
          </p:cNvPr>
          <p:cNvSpPr txBox="1"/>
          <p:nvPr/>
        </p:nvSpPr>
        <p:spPr>
          <a:xfrm>
            <a:off x="1408307" y="4015870"/>
            <a:ext cx="5405082" cy="723275"/>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lv-LV" dirty="0">
                <a:solidFill>
                  <a:srgbClr val="002060"/>
                </a:solidFill>
                <a:latin typeface="Poppins" panose="00000500000000000000" pitchFamily="2" charset="-70"/>
                <a:cs typeface="Poppins" panose="00000500000000000000" pitchFamily="2" charset="-70"/>
              </a:rPr>
              <a:t>Ierobežotas atlases projekts</a:t>
            </a:r>
          </a:p>
          <a:p>
            <a:pPr marL="285750" indent="-285750" algn="l">
              <a:spcBef>
                <a:spcPts val="600"/>
              </a:spcBef>
              <a:spcAft>
                <a:spcPts val="1200"/>
              </a:spcAft>
              <a:buFont typeface="Wingdings" panose="05000000000000000000" pitchFamily="2" charset="2"/>
              <a:buChar char="ü"/>
            </a:pPr>
            <a:r>
              <a:rPr lang="lv-LV" dirty="0">
                <a:solidFill>
                  <a:srgbClr val="002060"/>
                </a:solidFill>
                <a:latin typeface="Poppins" panose="00000500000000000000" pitchFamily="2" charset="-70"/>
                <a:cs typeface="Poppins" panose="00000500000000000000" pitchFamily="2" charset="-70"/>
              </a:rPr>
              <a:t>indikatīvi 2024. gada I ceturksnī</a:t>
            </a:r>
          </a:p>
        </p:txBody>
      </p:sp>
      <p:sp>
        <p:nvSpPr>
          <p:cNvPr id="4" name="TextBox 3">
            <a:extLst>
              <a:ext uri="{FF2B5EF4-FFF2-40B4-BE49-F238E27FC236}">
                <a16:creationId xmlns:a16="http://schemas.microsoft.com/office/drawing/2014/main" id="{363C40DA-A5B3-3A55-7339-F01D7CBDB8F2}"/>
              </a:ext>
            </a:extLst>
          </p:cNvPr>
          <p:cNvSpPr txBox="1"/>
          <p:nvPr/>
        </p:nvSpPr>
        <p:spPr>
          <a:xfrm>
            <a:off x="1496179" y="3317001"/>
            <a:ext cx="4520789" cy="461665"/>
          </a:xfrm>
          <a:prstGeom prst="rect">
            <a:avLst/>
          </a:prstGeom>
          <a:noFill/>
        </p:spPr>
        <p:txBody>
          <a:bodyPr wrap="none" rtlCol="0" anchor="ctr">
            <a:spAutoFit/>
          </a:bodyPr>
          <a:lstStyle/>
          <a:p>
            <a:pPr algn="ctr"/>
            <a:r>
              <a:rPr lang="lv-LV" sz="2400" b="1" dirty="0">
                <a:solidFill>
                  <a:schemeClr val="accent5">
                    <a:lumMod val="60000"/>
                    <a:lumOff val="40000"/>
                  </a:schemeClr>
                </a:solidFill>
                <a:latin typeface="Poppins" pitchFamily="2" charset="77"/>
                <a:cs typeface="Poppins" pitchFamily="2" charset="77"/>
              </a:rPr>
              <a:t>Projekta iesnieguma atlase</a:t>
            </a:r>
            <a:endParaRPr lang="en-US" sz="2400" b="1" dirty="0">
              <a:solidFill>
                <a:schemeClr val="accent5">
                  <a:lumMod val="60000"/>
                  <a:lumOff val="40000"/>
                </a:schemeClr>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6170A94D-4355-4937-827A-17143ACD2666}"/>
              </a:ext>
            </a:extLst>
          </p:cNvPr>
          <p:cNvSpPr txBox="1"/>
          <p:nvPr/>
        </p:nvSpPr>
        <p:spPr>
          <a:xfrm>
            <a:off x="1268774" y="1898436"/>
            <a:ext cx="5777352" cy="1077218"/>
          </a:xfrm>
          <a:prstGeom prst="rect">
            <a:avLst/>
          </a:prstGeom>
          <a:noFill/>
        </p:spPr>
        <p:txBody>
          <a:bodyPr wrap="square" rtlCol="0">
            <a:spAutoFit/>
          </a:bodyPr>
          <a:lstStyle/>
          <a:p>
            <a:pPr marL="342900" indent="-342900" algn="l">
              <a:spcBef>
                <a:spcPts val="0"/>
              </a:spcBef>
              <a:spcAft>
                <a:spcPts val="600"/>
              </a:spcAft>
              <a:buFont typeface="Wingdings" panose="05000000000000000000" pitchFamily="2" charset="2"/>
              <a:buChar char="ü"/>
            </a:pPr>
            <a:r>
              <a:rPr lang="lv-LV" b="1" dirty="0">
                <a:solidFill>
                  <a:srgbClr val="002060"/>
                </a:solidFill>
                <a:latin typeface="Poppins" panose="00000500000000000000" pitchFamily="2" charset="-70"/>
                <a:cs typeface="Poppins" panose="00000500000000000000" pitchFamily="2" charset="-70"/>
              </a:rPr>
              <a:t>TPF</a:t>
            </a:r>
            <a:r>
              <a:rPr lang="lv-LV" dirty="0">
                <a:solidFill>
                  <a:srgbClr val="002060"/>
                </a:solidFill>
                <a:latin typeface="Poppins" panose="00000500000000000000" pitchFamily="2" charset="-70"/>
                <a:cs typeface="Poppins" panose="00000500000000000000" pitchFamily="2" charset="-70"/>
              </a:rPr>
              <a:t> finansējums </a:t>
            </a:r>
            <a:r>
              <a:rPr lang="lv-LV" b="1" dirty="0">
                <a:solidFill>
                  <a:srgbClr val="002060"/>
                </a:solidFill>
                <a:latin typeface="Poppins" panose="00000500000000000000" pitchFamily="2" charset="-70"/>
                <a:cs typeface="Poppins" panose="00000500000000000000" pitchFamily="2" charset="-70"/>
              </a:rPr>
              <a:t>6</a:t>
            </a:r>
            <a:r>
              <a:rPr lang="lv-LV" dirty="0">
                <a:solidFill>
                  <a:srgbClr val="002060"/>
                </a:solidFill>
                <a:latin typeface="Poppins" panose="00000500000000000000" pitchFamily="2" charset="-70"/>
                <a:cs typeface="Poppins" panose="00000500000000000000" pitchFamily="2" charset="-70"/>
              </a:rPr>
              <a:t> </a:t>
            </a:r>
            <a:r>
              <a:rPr lang="lv-LV" b="1" dirty="0">
                <a:solidFill>
                  <a:srgbClr val="002060"/>
                </a:solidFill>
                <a:latin typeface="Poppins" panose="00000500000000000000" pitchFamily="2" charset="-70"/>
                <a:cs typeface="Poppins" panose="00000500000000000000" pitchFamily="2" charset="-70"/>
              </a:rPr>
              <a:t>milj. €</a:t>
            </a:r>
          </a:p>
          <a:p>
            <a:pPr marL="342900" indent="-342900">
              <a:spcAft>
                <a:spcPts val="600"/>
              </a:spcAft>
              <a:buFont typeface="Wingdings" panose="05000000000000000000" pitchFamily="2" charset="2"/>
              <a:buChar char="ü"/>
            </a:pPr>
            <a:r>
              <a:rPr lang="lv-LV" dirty="0">
                <a:solidFill>
                  <a:srgbClr val="002060"/>
                </a:solidFill>
                <a:latin typeface="Poppins" panose="00000500000000000000" pitchFamily="2" charset="-70"/>
                <a:cs typeface="Poppins" panose="00000500000000000000" pitchFamily="2" charset="-70"/>
              </a:rPr>
              <a:t>Nacionālais līdzfinansējums </a:t>
            </a:r>
            <a:r>
              <a:rPr lang="lv-LV" b="1" dirty="0">
                <a:solidFill>
                  <a:srgbClr val="002060"/>
                </a:solidFill>
                <a:latin typeface="Poppins" panose="00000500000000000000" pitchFamily="2" charset="-70"/>
                <a:cs typeface="Poppins" panose="00000500000000000000" pitchFamily="2" charset="-70"/>
              </a:rPr>
              <a:t>1 058 825 €</a:t>
            </a:r>
            <a:r>
              <a:rPr lang="lv-LV" dirty="0">
                <a:solidFill>
                  <a:srgbClr val="002060"/>
                </a:solidFill>
                <a:latin typeface="Poppins" panose="00000500000000000000" pitchFamily="2" charset="-70"/>
                <a:cs typeface="Poppins" panose="00000500000000000000" pitchFamily="2" charset="-70"/>
              </a:rPr>
              <a:t> </a:t>
            </a:r>
          </a:p>
          <a:p>
            <a:pPr marL="342900" indent="-342900">
              <a:spcAft>
                <a:spcPts val="600"/>
              </a:spcAft>
              <a:buFont typeface="Wingdings" panose="05000000000000000000" pitchFamily="2" charset="2"/>
              <a:buChar char="ü"/>
            </a:pPr>
            <a:r>
              <a:rPr lang="lv-LV" dirty="0">
                <a:solidFill>
                  <a:srgbClr val="002060"/>
                </a:solidFill>
                <a:latin typeface="Poppins" panose="00000500000000000000" pitchFamily="2" charset="-70"/>
                <a:cs typeface="Poppins" panose="00000500000000000000" pitchFamily="2" charset="-70"/>
              </a:rPr>
              <a:t>Atbalsta intensitāte </a:t>
            </a:r>
            <a:r>
              <a:rPr lang="lv-LV" b="1" dirty="0">
                <a:solidFill>
                  <a:srgbClr val="002060"/>
                </a:solidFill>
                <a:latin typeface="Poppins" panose="00000500000000000000" pitchFamily="2" charset="-70"/>
                <a:cs typeface="Poppins" panose="00000500000000000000" pitchFamily="2" charset="-70"/>
              </a:rPr>
              <a:t>– 85%</a:t>
            </a:r>
            <a:endParaRPr lang="lv-LV" dirty="0">
              <a:solidFill>
                <a:srgbClr val="002060"/>
              </a:solidFill>
              <a:latin typeface="Poppins" panose="00000500000000000000" pitchFamily="2" charset="-70"/>
              <a:cs typeface="Poppins" panose="00000500000000000000" pitchFamily="2" charset="-70"/>
            </a:endParaRPr>
          </a:p>
        </p:txBody>
      </p:sp>
      <p:sp>
        <p:nvSpPr>
          <p:cNvPr id="8" name="TextBox 7">
            <a:extLst>
              <a:ext uri="{FF2B5EF4-FFF2-40B4-BE49-F238E27FC236}">
                <a16:creationId xmlns:a16="http://schemas.microsoft.com/office/drawing/2014/main" id="{0ED1928C-F970-B656-CB1A-099229D7864A}"/>
              </a:ext>
            </a:extLst>
          </p:cNvPr>
          <p:cNvSpPr txBox="1"/>
          <p:nvPr/>
        </p:nvSpPr>
        <p:spPr>
          <a:xfrm>
            <a:off x="1514107" y="1200347"/>
            <a:ext cx="5088154" cy="723275"/>
          </a:xfrm>
          <a:prstGeom prst="rect">
            <a:avLst/>
          </a:prstGeom>
          <a:noFill/>
        </p:spPr>
        <p:txBody>
          <a:bodyPr wrap="square" rtlCol="0">
            <a:spAutoFit/>
          </a:bodyPr>
          <a:lstStyle/>
          <a:p>
            <a:r>
              <a:rPr lang="lv-LV" sz="2400" b="1" dirty="0">
                <a:solidFill>
                  <a:schemeClr val="accent5">
                    <a:lumMod val="60000"/>
                    <a:lumOff val="40000"/>
                  </a:schemeClr>
                </a:solidFill>
                <a:latin typeface="Poppins" pitchFamily="2" charset="77"/>
                <a:cs typeface="Poppins" pitchFamily="2" charset="77"/>
              </a:rPr>
              <a:t>Projekta finansējums</a:t>
            </a:r>
            <a:endParaRPr lang="en-US" sz="2400" b="1" dirty="0">
              <a:solidFill>
                <a:schemeClr val="accent5">
                  <a:lumMod val="60000"/>
                  <a:lumOff val="40000"/>
                </a:schemeClr>
              </a:solidFill>
              <a:latin typeface="Poppins" pitchFamily="2" charset="77"/>
              <a:cs typeface="Poppins" pitchFamily="2" charset="77"/>
            </a:endParaRPr>
          </a:p>
          <a:p>
            <a:endParaRPr lang="lv-LV" sz="1700" dirty="0"/>
          </a:p>
        </p:txBody>
      </p:sp>
      <p:pic>
        <p:nvPicPr>
          <p:cNvPr id="10" name="Picture 9">
            <a:extLst>
              <a:ext uri="{FF2B5EF4-FFF2-40B4-BE49-F238E27FC236}">
                <a16:creationId xmlns:a16="http://schemas.microsoft.com/office/drawing/2014/main" id="{9751C357-72D4-41E3-EFFF-5810F9B69CD4}"/>
              </a:ext>
            </a:extLst>
          </p:cNvPr>
          <p:cNvPicPr>
            <a:picLocks noChangeAspect="1"/>
          </p:cNvPicPr>
          <p:nvPr/>
        </p:nvPicPr>
        <p:blipFill>
          <a:blip r:embed="rId4"/>
          <a:stretch>
            <a:fillRect/>
          </a:stretch>
        </p:blipFill>
        <p:spPr>
          <a:xfrm>
            <a:off x="-113016" y="6244020"/>
            <a:ext cx="12192000" cy="645495"/>
          </a:xfrm>
          <a:prstGeom prst="rect">
            <a:avLst/>
          </a:prstGeom>
        </p:spPr>
      </p:pic>
      <p:pic>
        <p:nvPicPr>
          <p:cNvPr id="11" name="Picture 10">
            <a:extLst>
              <a:ext uri="{FF2B5EF4-FFF2-40B4-BE49-F238E27FC236}">
                <a16:creationId xmlns:a16="http://schemas.microsoft.com/office/drawing/2014/main" id="{99189400-D365-838C-68C4-6C283E1206AF}"/>
              </a:ext>
            </a:extLst>
          </p:cNvPr>
          <p:cNvPicPr>
            <a:picLocks noChangeAspect="1"/>
          </p:cNvPicPr>
          <p:nvPr/>
        </p:nvPicPr>
        <p:blipFill>
          <a:blip r:embed="rId5"/>
          <a:stretch>
            <a:fillRect/>
          </a:stretch>
        </p:blipFill>
        <p:spPr>
          <a:xfrm>
            <a:off x="7629986" y="4152938"/>
            <a:ext cx="1713124" cy="1585097"/>
          </a:xfrm>
          <a:prstGeom prst="rect">
            <a:avLst/>
          </a:prstGeom>
        </p:spPr>
      </p:pic>
      <p:pic>
        <p:nvPicPr>
          <p:cNvPr id="12" name="Picture 11">
            <a:extLst>
              <a:ext uri="{FF2B5EF4-FFF2-40B4-BE49-F238E27FC236}">
                <a16:creationId xmlns:a16="http://schemas.microsoft.com/office/drawing/2014/main" id="{07FF2A42-11B7-5A7A-3CB6-046993BA22AA}"/>
              </a:ext>
            </a:extLst>
          </p:cNvPr>
          <p:cNvPicPr>
            <a:picLocks noChangeAspect="1"/>
          </p:cNvPicPr>
          <p:nvPr/>
        </p:nvPicPr>
        <p:blipFill>
          <a:blip r:embed="rId6"/>
          <a:stretch>
            <a:fillRect/>
          </a:stretch>
        </p:blipFill>
        <p:spPr>
          <a:xfrm>
            <a:off x="8181722" y="4646388"/>
            <a:ext cx="609653" cy="1780186"/>
          </a:xfrm>
          <a:prstGeom prst="rect">
            <a:avLst/>
          </a:prstGeom>
        </p:spPr>
      </p:pic>
      <p:pic>
        <p:nvPicPr>
          <p:cNvPr id="15" name="Picture 14">
            <a:extLst>
              <a:ext uri="{FF2B5EF4-FFF2-40B4-BE49-F238E27FC236}">
                <a16:creationId xmlns:a16="http://schemas.microsoft.com/office/drawing/2014/main" id="{66135E61-75AA-9139-694E-850529379517}"/>
              </a:ext>
            </a:extLst>
          </p:cNvPr>
          <p:cNvPicPr>
            <a:picLocks noChangeAspect="1"/>
          </p:cNvPicPr>
          <p:nvPr/>
        </p:nvPicPr>
        <p:blipFill>
          <a:blip r:embed="rId7"/>
          <a:stretch>
            <a:fillRect/>
          </a:stretch>
        </p:blipFill>
        <p:spPr>
          <a:xfrm>
            <a:off x="207814" y="5075966"/>
            <a:ext cx="658425" cy="1700931"/>
          </a:xfrm>
          <a:prstGeom prst="rect">
            <a:avLst/>
          </a:prstGeom>
        </p:spPr>
      </p:pic>
      <p:pic>
        <p:nvPicPr>
          <p:cNvPr id="16" name="Picture 15">
            <a:extLst>
              <a:ext uri="{FF2B5EF4-FFF2-40B4-BE49-F238E27FC236}">
                <a16:creationId xmlns:a16="http://schemas.microsoft.com/office/drawing/2014/main" id="{26F66F94-8C7D-7A20-8BE1-6873CE390007}"/>
              </a:ext>
            </a:extLst>
          </p:cNvPr>
          <p:cNvPicPr>
            <a:picLocks noChangeAspect="1"/>
          </p:cNvPicPr>
          <p:nvPr/>
        </p:nvPicPr>
        <p:blipFill>
          <a:blip r:embed="rId8"/>
          <a:stretch>
            <a:fillRect/>
          </a:stretch>
        </p:blipFill>
        <p:spPr>
          <a:xfrm>
            <a:off x="12455" y="4626937"/>
            <a:ext cx="1292464" cy="1402202"/>
          </a:xfrm>
          <a:prstGeom prst="rect">
            <a:avLst/>
          </a:prstGeom>
        </p:spPr>
      </p:pic>
      <p:pic>
        <p:nvPicPr>
          <p:cNvPr id="17" name="Picture 16">
            <a:extLst>
              <a:ext uri="{FF2B5EF4-FFF2-40B4-BE49-F238E27FC236}">
                <a16:creationId xmlns:a16="http://schemas.microsoft.com/office/drawing/2014/main" id="{E5E25DEE-0B48-DE3B-9239-C0ED2D5D789C}"/>
              </a:ext>
            </a:extLst>
          </p:cNvPr>
          <p:cNvPicPr>
            <a:picLocks noChangeAspect="1"/>
          </p:cNvPicPr>
          <p:nvPr/>
        </p:nvPicPr>
        <p:blipFill>
          <a:blip r:embed="rId5"/>
          <a:stretch>
            <a:fillRect/>
          </a:stretch>
        </p:blipFill>
        <p:spPr>
          <a:xfrm>
            <a:off x="9103780" y="4798626"/>
            <a:ext cx="1292464" cy="1195874"/>
          </a:xfrm>
          <a:prstGeom prst="rect">
            <a:avLst/>
          </a:prstGeom>
        </p:spPr>
      </p:pic>
      <p:pic>
        <p:nvPicPr>
          <p:cNvPr id="20" name="Picture 19">
            <a:extLst>
              <a:ext uri="{FF2B5EF4-FFF2-40B4-BE49-F238E27FC236}">
                <a16:creationId xmlns:a16="http://schemas.microsoft.com/office/drawing/2014/main" id="{BB4304DA-CE0D-37FB-730B-F135524CCDD0}"/>
              </a:ext>
            </a:extLst>
          </p:cNvPr>
          <p:cNvPicPr>
            <a:picLocks noChangeAspect="1"/>
          </p:cNvPicPr>
          <p:nvPr/>
        </p:nvPicPr>
        <p:blipFill>
          <a:blip r:embed="rId6"/>
          <a:stretch>
            <a:fillRect/>
          </a:stretch>
        </p:blipFill>
        <p:spPr>
          <a:xfrm>
            <a:off x="9532108" y="5046085"/>
            <a:ext cx="517160" cy="1510107"/>
          </a:xfrm>
          <a:prstGeom prst="rect">
            <a:avLst/>
          </a:prstGeom>
        </p:spPr>
      </p:pic>
      <p:pic>
        <p:nvPicPr>
          <p:cNvPr id="2" name="Graphic 1" descr="Coins outline">
            <a:extLst>
              <a:ext uri="{FF2B5EF4-FFF2-40B4-BE49-F238E27FC236}">
                <a16:creationId xmlns:a16="http://schemas.microsoft.com/office/drawing/2014/main" id="{4BBD6279-7C03-4DFC-1448-A2AADFDB26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7329" y="2256444"/>
            <a:ext cx="851934" cy="730454"/>
          </a:xfrm>
          <a:prstGeom prst="rect">
            <a:avLst/>
          </a:prstGeom>
          <a:effectLst/>
        </p:spPr>
      </p:pic>
      <p:sp>
        <p:nvSpPr>
          <p:cNvPr id="3" name="Rounded Rectangle 10">
            <a:extLst>
              <a:ext uri="{FF2B5EF4-FFF2-40B4-BE49-F238E27FC236}">
                <a16:creationId xmlns:a16="http://schemas.microsoft.com/office/drawing/2014/main" id="{6FC6895C-B7CA-66E0-D8DF-283B40258DBB}"/>
              </a:ext>
            </a:extLst>
          </p:cNvPr>
          <p:cNvSpPr/>
          <p:nvPr/>
        </p:nvSpPr>
        <p:spPr>
          <a:xfrm>
            <a:off x="1316840" y="3908924"/>
            <a:ext cx="5029816" cy="873179"/>
          </a:xfrm>
          <a:prstGeom prst="roundRect">
            <a:avLst>
              <a:gd name="adj" fmla="val 9513"/>
            </a:avLst>
          </a:prstGeom>
          <a:noFill/>
          <a:ln w="50800">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
        <p:nvSpPr>
          <p:cNvPr id="33" name="TextBox 32">
            <a:extLst>
              <a:ext uri="{FF2B5EF4-FFF2-40B4-BE49-F238E27FC236}">
                <a16:creationId xmlns:a16="http://schemas.microsoft.com/office/drawing/2014/main" id="{A4C891A9-9F76-1028-45C2-D5AC6841DE69}"/>
              </a:ext>
            </a:extLst>
          </p:cNvPr>
          <p:cNvSpPr txBox="1"/>
          <p:nvPr/>
        </p:nvSpPr>
        <p:spPr>
          <a:xfrm>
            <a:off x="1352377" y="5738035"/>
            <a:ext cx="6159842" cy="369332"/>
          </a:xfrm>
          <a:prstGeom prst="rect">
            <a:avLst/>
          </a:prstGeom>
          <a:noFill/>
        </p:spPr>
        <p:txBody>
          <a:bodyPr wrap="square">
            <a:spAutoFit/>
          </a:bodyPr>
          <a:lstStyle/>
          <a:p>
            <a:pPr marL="285750" indent="-285750" algn="l">
              <a:spcAft>
                <a:spcPts val="1200"/>
              </a:spcAft>
              <a:buFont typeface="Wingdings" panose="05000000000000000000" pitchFamily="2" charset="2"/>
              <a:buChar char="ü"/>
            </a:pPr>
            <a:r>
              <a:rPr lang="lv-LV" sz="1800" dirty="0">
                <a:solidFill>
                  <a:srgbClr val="002060"/>
                </a:solidFill>
                <a:latin typeface="Poppins" panose="00000500000000000000" pitchFamily="2" charset="-70"/>
                <a:cs typeface="Poppins" panose="00000500000000000000" pitchFamily="2" charset="-70"/>
              </a:rPr>
              <a:t>Projekta </a:t>
            </a:r>
            <a:r>
              <a:rPr lang="sv-SE" sz="1800" dirty="0">
                <a:solidFill>
                  <a:srgbClr val="002060"/>
                </a:solidFill>
                <a:latin typeface="Poppins" panose="00000500000000000000" pitchFamily="2" charset="-70"/>
                <a:cs typeface="Poppins" panose="00000500000000000000" pitchFamily="2" charset="-70"/>
              </a:rPr>
              <a:t>īstenošana līdz 2029.gada 31.decembrim</a:t>
            </a:r>
            <a:endParaRPr lang="lv-LV" sz="1800" dirty="0">
              <a:solidFill>
                <a:srgbClr val="002060"/>
              </a:solidFill>
              <a:latin typeface="Poppins" panose="00000500000000000000" pitchFamily="2" charset="-70"/>
              <a:cs typeface="Poppins" panose="00000500000000000000" pitchFamily="2" charset="-70"/>
            </a:endParaRPr>
          </a:p>
        </p:txBody>
      </p:sp>
      <p:sp>
        <p:nvSpPr>
          <p:cNvPr id="34" name="TextBox 33">
            <a:extLst>
              <a:ext uri="{FF2B5EF4-FFF2-40B4-BE49-F238E27FC236}">
                <a16:creationId xmlns:a16="http://schemas.microsoft.com/office/drawing/2014/main" id="{E56AD5F7-984A-3679-C5A7-97CBC273F1B9}"/>
              </a:ext>
            </a:extLst>
          </p:cNvPr>
          <p:cNvSpPr txBox="1"/>
          <p:nvPr/>
        </p:nvSpPr>
        <p:spPr>
          <a:xfrm>
            <a:off x="1514107" y="5033002"/>
            <a:ext cx="5088154" cy="723275"/>
          </a:xfrm>
          <a:prstGeom prst="rect">
            <a:avLst/>
          </a:prstGeom>
          <a:noFill/>
        </p:spPr>
        <p:txBody>
          <a:bodyPr wrap="square" rtlCol="0">
            <a:spAutoFit/>
          </a:bodyPr>
          <a:lstStyle/>
          <a:p>
            <a:r>
              <a:rPr lang="lv-LV" sz="2400" b="1" dirty="0">
                <a:solidFill>
                  <a:schemeClr val="accent5">
                    <a:lumMod val="60000"/>
                    <a:lumOff val="40000"/>
                  </a:schemeClr>
                </a:solidFill>
                <a:latin typeface="Poppins" pitchFamily="2" charset="77"/>
                <a:cs typeface="Poppins" pitchFamily="2" charset="77"/>
              </a:rPr>
              <a:t>Projekta īstenošana</a:t>
            </a:r>
            <a:endParaRPr lang="en-US" sz="2400" b="1" dirty="0">
              <a:solidFill>
                <a:schemeClr val="accent5">
                  <a:lumMod val="60000"/>
                  <a:lumOff val="40000"/>
                </a:schemeClr>
              </a:solidFill>
              <a:latin typeface="Poppins" pitchFamily="2" charset="77"/>
              <a:cs typeface="Poppins" pitchFamily="2" charset="77"/>
            </a:endParaRPr>
          </a:p>
          <a:p>
            <a:endParaRPr lang="lv-LV" sz="1700" dirty="0"/>
          </a:p>
        </p:txBody>
      </p:sp>
      <p:sp>
        <p:nvSpPr>
          <p:cNvPr id="35" name="Rounded Rectangle 10">
            <a:extLst>
              <a:ext uri="{FF2B5EF4-FFF2-40B4-BE49-F238E27FC236}">
                <a16:creationId xmlns:a16="http://schemas.microsoft.com/office/drawing/2014/main" id="{7327A9C0-22B8-FA69-3B73-836C66B6D41D}"/>
              </a:ext>
            </a:extLst>
          </p:cNvPr>
          <p:cNvSpPr/>
          <p:nvPr/>
        </p:nvSpPr>
        <p:spPr>
          <a:xfrm>
            <a:off x="1316840" y="5543429"/>
            <a:ext cx="6183458" cy="723275"/>
          </a:xfrm>
          <a:prstGeom prst="roundRect">
            <a:avLst>
              <a:gd name="adj" fmla="val 9513"/>
            </a:avLst>
          </a:prstGeom>
          <a:noFill/>
          <a:ln w="50800">
            <a:solidFill>
              <a:srgbClr val="A8D08D"/>
            </a:solidFill>
          </a:ln>
          <a:effectLst/>
        </p:spPr>
        <p:style>
          <a:lnRef idx="0">
            <a:scrgbClr r="0" g="0" b="0"/>
          </a:lnRef>
          <a:fillRef idx="0">
            <a:scrgbClr r="0" g="0" b="0"/>
          </a:fillRef>
          <a:effectRef idx="0">
            <a:scrgbClr r="0" g="0" b="0"/>
          </a:effectRef>
          <a:fontRef idx="minor">
            <a:schemeClr val="lt1"/>
          </a:fontRef>
        </p:style>
        <p:txBody>
          <a:bodyPr rtlCol="0" anchor="ctr"/>
          <a:lstStyle/>
          <a:p>
            <a:pPr algn="just"/>
            <a:endParaRPr lang="en-GB" sz="1600">
              <a:solidFill>
                <a:srgbClr val="002060"/>
              </a:solidFill>
            </a:endParaRPr>
          </a:p>
        </p:txBody>
      </p:sp>
    </p:spTree>
    <p:extLst>
      <p:ext uri="{BB962C8B-B14F-4D97-AF65-F5344CB8AC3E}">
        <p14:creationId xmlns:p14="http://schemas.microsoft.com/office/powerpoint/2010/main" val="389031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2051A2D-65CB-4167-B794-C429AF866635}"/>
              </a:ext>
            </a:extLst>
          </p:cNvPr>
          <p:cNvSpPr txBox="1"/>
          <p:nvPr/>
        </p:nvSpPr>
        <p:spPr>
          <a:xfrm>
            <a:off x="1424474" y="315578"/>
            <a:ext cx="7955903" cy="553998"/>
          </a:xfrm>
          <a:prstGeom prst="rect">
            <a:avLst/>
          </a:prstGeom>
          <a:noFill/>
        </p:spPr>
        <p:txBody>
          <a:bodyPr wrap="square" rtlCol="0">
            <a:spAutoFit/>
          </a:bodyPr>
          <a:lstStyle/>
          <a:p>
            <a:r>
              <a:rPr lang="lv-LV" altLang="en-US" sz="3000" b="1">
                <a:solidFill>
                  <a:srgbClr val="002060"/>
                </a:solidFill>
                <a:latin typeface="Poppins"/>
                <a:cs typeface="Verdana"/>
              </a:rPr>
              <a:t>6.1.1.7.pasākuma pamatinformācija</a:t>
            </a:r>
          </a:p>
        </p:txBody>
      </p:sp>
      <p:sp>
        <p:nvSpPr>
          <p:cNvPr id="3" name="TextBox 2">
            <a:extLst>
              <a:ext uri="{FF2B5EF4-FFF2-40B4-BE49-F238E27FC236}">
                <a16:creationId xmlns:a16="http://schemas.microsoft.com/office/drawing/2014/main" id="{52754C2B-E7FB-C21E-B6D4-27E9399761DC}"/>
              </a:ext>
            </a:extLst>
          </p:cNvPr>
          <p:cNvSpPr txBox="1"/>
          <p:nvPr/>
        </p:nvSpPr>
        <p:spPr>
          <a:xfrm>
            <a:off x="1802627" y="1854953"/>
            <a:ext cx="7782460" cy="1119281"/>
          </a:xfrm>
          <a:prstGeom prst="rect">
            <a:avLst/>
          </a:prstGeom>
        </p:spPr>
        <p:txBody>
          <a:bodyPr vert="horz" wrap="square" lIns="45720" tIns="22860" rIns="45720" bIns="22860" rtlCol="0" anchor="t">
            <a:spAutoFit/>
          </a:bodyPr>
          <a:lstStyle>
            <a:defPPr>
              <a:defRPr lang="lv-LV"/>
            </a:defPPr>
            <a:lvl1pPr algn="ctr" defTabSz="1087636">
              <a:spcBef>
                <a:spcPct val="20000"/>
              </a:spcBef>
              <a:defRPr sz="2400">
                <a:solidFill>
                  <a:schemeClr val="bg1"/>
                </a:solidFill>
              </a:defRPr>
            </a:lvl1pPr>
          </a:lstStyle>
          <a:p>
            <a:pPr algn="l">
              <a:lnSpc>
                <a:spcPct val="150000"/>
              </a:lnSpc>
              <a:spcBef>
                <a:spcPts val="1200"/>
              </a:spcBef>
            </a:pPr>
            <a:r>
              <a:rPr lang="lv-LV" sz="1600">
                <a:solidFill>
                  <a:srgbClr val="002060"/>
                </a:solidFill>
                <a:latin typeface="Poppins"/>
                <a:cs typeface="Poppins"/>
              </a:rPr>
              <a:t>Projekta iesniedzējs un finansējuma saņēmējs ir </a:t>
            </a:r>
            <a:r>
              <a:rPr lang="lv-LV" sz="1600" b="1">
                <a:solidFill>
                  <a:srgbClr val="002060"/>
                </a:solidFill>
                <a:latin typeface="Poppins"/>
                <a:cs typeface="Poppins"/>
              </a:rPr>
              <a:t>A/S  "Latvijas valsts meži".</a:t>
            </a:r>
            <a:r>
              <a:rPr lang="lv-LV" sz="1600">
                <a:solidFill>
                  <a:srgbClr val="002060"/>
                </a:solidFill>
                <a:latin typeface="Poppins"/>
                <a:cs typeface="Poppins"/>
              </a:rPr>
              <a:t> Projekta darbību izpildei ir plānota sadarbības partnera – </a:t>
            </a:r>
            <a:r>
              <a:rPr lang="lv-LV" sz="1600" b="1">
                <a:solidFill>
                  <a:srgbClr val="002060"/>
                </a:solidFill>
                <a:latin typeface="Poppins"/>
                <a:cs typeface="Poppins"/>
              </a:rPr>
              <a:t>Dabas aizsardzības pārvaldes</a:t>
            </a:r>
            <a:r>
              <a:rPr lang="lv-LV" sz="1600">
                <a:solidFill>
                  <a:srgbClr val="002060"/>
                </a:solidFill>
                <a:latin typeface="Poppins"/>
                <a:cs typeface="Poppins"/>
              </a:rPr>
              <a:t> piesaiste. </a:t>
            </a:r>
            <a:endParaRPr lang="lv-LV" sz="1600">
              <a:solidFill>
                <a:srgbClr val="002060"/>
              </a:solidFill>
              <a:latin typeface="Poppins" panose="00000500000000000000" pitchFamily="2" charset="-70"/>
              <a:cs typeface="Poppins" panose="00000500000000000000" pitchFamily="2" charset="-70"/>
            </a:endParaRPr>
          </a:p>
        </p:txBody>
      </p:sp>
      <p:sp>
        <p:nvSpPr>
          <p:cNvPr id="21" name="Freeform 582">
            <a:extLst>
              <a:ext uri="{FF2B5EF4-FFF2-40B4-BE49-F238E27FC236}">
                <a16:creationId xmlns:a16="http://schemas.microsoft.com/office/drawing/2014/main" id="{C6D78C73-1C29-7D56-3034-2BD7564B8824}"/>
              </a:ext>
            </a:extLst>
          </p:cNvPr>
          <p:cNvSpPr>
            <a:spLocks noChangeArrowheads="1"/>
          </p:cNvSpPr>
          <p:nvPr/>
        </p:nvSpPr>
        <p:spPr bwMode="auto">
          <a:xfrm>
            <a:off x="594458" y="2047439"/>
            <a:ext cx="765580" cy="730454"/>
          </a:xfrm>
          <a:custGeom>
            <a:avLst/>
            <a:gdLst/>
            <a:ahLst/>
            <a:cxnLst/>
            <a:rect l="0" t="0" r="r" b="b"/>
            <a:pathLst>
              <a:path w="306026" h="304441">
                <a:moveTo>
                  <a:pt x="153014" y="133829"/>
                </a:moveTo>
                <a:lnTo>
                  <a:pt x="88763" y="152147"/>
                </a:lnTo>
                <a:cubicBezTo>
                  <a:pt x="85891" y="152866"/>
                  <a:pt x="84097" y="155739"/>
                  <a:pt x="84097" y="158613"/>
                </a:cubicBezTo>
                <a:lnTo>
                  <a:pt x="84097" y="259184"/>
                </a:lnTo>
                <a:cubicBezTo>
                  <a:pt x="84097" y="267086"/>
                  <a:pt x="89840" y="273910"/>
                  <a:pt x="97377" y="275706"/>
                </a:cubicBezTo>
                <a:lnTo>
                  <a:pt x="97377" y="192376"/>
                </a:lnTo>
                <a:cubicBezTo>
                  <a:pt x="97377" y="190221"/>
                  <a:pt x="98813" y="188784"/>
                  <a:pt x="100967" y="188784"/>
                </a:cubicBezTo>
                <a:cubicBezTo>
                  <a:pt x="103121" y="188784"/>
                  <a:pt x="104915" y="190221"/>
                  <a:pt x="104915" y="192376"/>
                </a:cubicBezTo>
                <a:lnTo>
                  <a:pt x="104915" y="278221"/>
                </a:lnTo>
                <a:cubicBezTo>
                  <a:pt x="104915" y="287200"/>
                  <a:pt x="124657" y="297257"/>
                  <a:pt x="153014" y="297257"/>
                </a:cubicBezTo>
                <a:cubicBezTo>
                  <a:pt x="181729" y="297257"/>
                  <a:pt x="201472" y="287200"/>
                  <a:pt x="201472" y="278221"/>
                </a:cubicBezTo>
                <a:lnTo>
                  <a:pt x="201472" y="192376"/>
                </a:lnTo>
                <a:cubicBezTo>
                  <a:pt x="201472" y="190221"/>
                  <a:pt x="202907" y="188784"/>
                  <a:pt x="205061" y="188784"/>
                </a:cubicBezTo>
                <a:cubicBezTo>
                  <a:pt x="207215" y="188784"/>
                  <a:pt x="208651" y="190221"/>
                  <a:pt x="208651" y="192376"/>
                </a:cubicBezTo>
                <a:lnTo>
                  <a:pt x="208651" y="275706"/>
                </a:lnTo>
                <a:cubicBezTo>
                  <a:pt x="216547" y="273910"/>
                  <a:pt x="222290" y="267086"/>
                  <a:pt x="222290" y="259184"/>
                </a:cubicBezTo>
                <a:lnTo>
                  <a:pt x="222290" y="158613"/>
                </a:lnTo>
                <a:cubicBezTo>
                  <a:pt x="222290" y="155739"/>
                  <a:pt x="220137" y="152866"/>
                  <a:pt x="217265" y="152147"/>
                </a:cubicBezTo>
                <a:lnTo>
                  <a:pt x="153014" y="133829"/>
                </a:lnTo>
                <a:close/>
                <a:moveTo>
                  <a:pt x="132195" y="55168"/>
                </a:moveTo>
                <a:cubicBezTo>
                  <a:pt x="128606" y="55168"/>
                  <a:pt x="125375" y="58041"/>
                  <a:pt x="125375" y="61992"/>
                </a:cubicBezTo>
                <a:lnTo>
                  <a:pt x="125375" y="102939"/>
                </a:lnTo>
                <a:cubicBezTo>
                  <a:pt x="125375" y="108686"/>
                  <a:pt x="128606" y="113715"/>
                  <a:pt x="133272" y="116947"/>
                </a:cubicBezTo>
                <a:lnTo>
                  <a:pt x="143681" y="123772"/>
                </a:lnTo>
                <a:cubicBezTo>
                  <a:pt x="149424" y="127723"/>
                  <a:pt x="156603" y="127723"/>
                  <a:pt x="162705" y="123772"/>
                </a:cubicBezTo>
                <a:lnTo>
                  <a:pt x="173115" y="116947"/>
                </a:lnTo>
                <a:cubicBezTo>
                  <a:pt x="177781" y="113715"/>
                  <a:pt x="180652" y="108686"/>
                  <a:pt x="180652" y="102939"/>
                </a:cubicBezTo>
                <a:lnTo>
                  <a:pt x="180652" y="61992"/>
                </a:lnTo>
                <a:cubicBezTo>
                  <a:pt x="180652" y="58041"/>
                  <a:pt x="177422" y="55168"/>
                  <a:pt x="173833" y="55168"/>
                </a:cubicBezTo>
                <a:lnTo>
                  <a:pt x="132195" y="55168"/>
                </a:lnTo>
                <a:close/>
                <a:moveTo>
                  <a:pt x="132195" y="47625"/>
                </a:moveTo>
                <a:lnTo>
                  <a:pt x="173833" y="47625"/>
                </a:lnTo>
                <a:cubicBezTo>
                  <a:pt x="181729" y="47625"/>
                  <a:pt x="188190" y="54090"/>
                  <a:pt x="188190" y="61992"/>
                </a:cubicBezTo>
                <a:lnTo>
                  <a:pt x="188190" y="102939"/>
                </a:lnTo>
                <a:cubicBezTo>
                  <a:pt x="188190" y="111200"/>
                  <a:pt x="183883" y="118743"/>
                  <a:pt x="177063" y="123413"/>
                </a:cubicBezTo>
                <a:lnTo>
                  <a:pt x="167013" y="130237"/>
                </a:lnTo>
                <a:lnTo>
                  <a:pt x="219419" y="144964"/>
                </a:lnTo>
                <a:cubicBezTo>
                  <a:pt x="225521" y="146760"/>
                  <a:pt x="229828" y="152147"/>
                  <a:pt x="229828" y="158613"/>
                </a:cubicBezTo>
                <a:lnTo>
                  <a:pt x="229828" y="259184"/>
                </a:lnTo>
                <a:cubicBezTo>
                  <a:pt x="229828" y="271755"/>
                  <a:pt x="220137" y="282172"/>
                  <a:pt x="207933" y="283608"/>
                </a:cubicBezTo>
                <a:cubicBezTo>
                  <a:pt x="202907" y="295820"/>
                  <a:pt x="181011" y="304441"/>
                  <a:pt x="153014" y="304441"/>
                </a:cubicBezTo>
                <a:cubicBezTo>
                  <a:pt x="125016" y="304441"/>
                  <a:pt x="103121" y="295820"/>
                  <a:pt x="98454" y="283608"/>
                </a:cubicBezTo>
                <a:cubicBezTo>
                  <a:pt x="86250" y="282172"/>
                  <a:pt x="76200" y="271755"/>
                  <a:pt x="76200" y="259184"/>
                </a:cubicBezTo>
                <a:lnTo>
                  <a:pt x="76200" y="158613"/>
                </a:lnTo>
                <a:cubicBezTo>
                  <a:pt x="76200" y="152147"/>
                  <a:pt x="80507" y="146760"/>
                  <a:pt x="86609" y="144964"/>
                </a:cubicBezTo>
                <a:lnTo>
                  <a:pt x="139374" y="130237"/>
                </a:lnTo>
                <a:lnTo>
                  <a:pt x="128965" y="123413"/>
                </a:lnTo>
                <a:cubicBezTo>
                  <a:pt x="122145" y="118743"/>
                  <a:pt x="118196" y="111200"/>
                  <a:pt x="118196" y="102939"/>
                </a:cubicBezTo>
                <a:lnTo>
                  <a:pt x="118196" y="61992"/>
                </a:lnTo>
                <a:cubicBezTo>
                  <a:pt x="118196" y="54090"/>
                  <a:pt x="124657" y="47625"/>
                  <a:pt x="132195" y="47625"/>
                </a:cubicBezTo>
                <a:close/>
                <a:moveTo>
                  <a:pt x="208126" y="7557"/>
                </a:moveTo>
                <a:cubicBezTo>
                  <a:pt x="204152" y="7557"/>
                  <a:pt x="201262" y="10436"/>
                  <a:pt x="201262" y="14035"/>
                </a:cubicBezTo>
                <a:lnTo>
                  <a:pt x="201262" y="55059"/>
                </a:lnTo>
                <a:cubicBezTo>
                  <a:pt x="201262" y="60817"/>
                  <a:pt x="204152" y="66215"/>
                  <a:pt x="208848" y="69454"/>
                </a:cubicBezTo>
                <a:lnTo>
                  <a:pt x="219324" y="76291"/>
                </a:lnTo>
                <a:cubicBezTo>
                  <a:pt x="225105" y="80250"/>
                  <a:pt x="232691" y="80250"/>
                  <a:pt x="238471" y="76291"/>
                </a:cubicBezTo>
                <a:lnTo>
                  <a:pt x="248947" y="69454"/>
                </a:lnTo>
                <a:cubicBezTo>
                  <a:pt x="253644" y="66215"/>
                  <a:pt x="256534" y="60817"/>
                  <a:pt x="256534" y="55059"/>
                </a:cubicBezTo>
                <a:lnTo>
                  <a:pt x="256534" y="14035"/>
                </a:lnTo>
                <a:cubicBezTo>
                  <a:pt x="256534" y="10436"/>
                  <a:pt x="253644" y="7557"/>
                  <a:pt x="249670" y="7557"/>
                </a:cubicBezTo>
                <a:lnTo>
                  <a:pt x="208126" y="7557"/>
                </a:lnTo>
                <a:close/>
                <a:moveTo>
                  <a:pt x="56175" y="7557"/>
                </a:moveTo>
                <a:cubicBezTo>
                  <a:pt x="52550" y="7557"/>
                  <a:pt x="49289" y="10436"/>
                  <a:pt x="49289" y="14035"/>
                </a:cubicBezTo>
                <a:lnTo>
                  <a:pt x="49289" y="55059"/>
                </a:lnTo>
                <a:cubicBezTo>
                  <a:pt x="49289" y="60817"/>
                  <a:pt x="52188" y="66215"/>
                  <a:pt x="57262" y="69454"/>
                </a:cubicBezTo>
                <a:lnTo>
                  <a:pt x="67410" y="76291"/>
                </a:lnTo>
                <a:cubicBezTo>
                  <a:pt x="73208" y="80250"/>
                  <a:pt x="81181" y="80250"/>
                  <a:pt x="86618" y="76291"/>
                </a:cubicBezTo>
                <a:lnTo>
                  <a:pt x="97128" y="69454"/>
                </a:lnTo>
                <a:cubicBezTo>
                  <a:pt x="102202" y="66215"/>
                  <a:pt x="105101" y="60817"/>
                  <a:pt x="105101" y="55059"/>
                </a:cubicBezTo>
                <a:lnTo>
                  <a:pt x="105101" y="14035"/>
                </a:lnTo>
                <a:cubicBezTo>
                  <a:pt x="105101" y="10436"/>
                  <a:pt x="101839" y="7557"/>
                  <a:pt x="98215" y="7557"/>
                </a:cubicBezTo>
                <a:lnTo>
                  <a:pt x="56175" y="7557"/>
                </a:lnTo>
                <a:close/>
                <a:moveTo>
                  <a:pt x="208126" y="0"/>
                </a:moveTo>
                <a:lnTo>
                  <a:pt x="249670" y="0"/>
                </a:lnTo>
                <a:cubicBezTo>
                  <a:pt x="257618" y="0"/>
                  <a:pt x="264120" y="6118"/>
                  <a:pt x="264120" y="14035"/>
                </a:cubicBezTo>
                <a:lnTo>
                  <a:pt x="264120" y="55059"/>
                </a:lnTo>
                <a:cubicBezTo>
                  <a:pt x="264120" y="63336"/>
                  <a:pt x="260146" y="70893"/>
                  <a:pt x="253283" y="75571"/>
                </a:cubicBezTo>
                <a:lnTo>
                  <a:pt x="243167" y="82049"/>
                </a:lnTo>
                <a:lnTo>
                  <a:pt x="295550" y="96803"/>
                </a:lnTo>
                <a:cubicBezTo>
                  <a:pt x="301691" y="98963"/>
                  <a:pt x="306026" y="104361"/>
                  <a:pt x="306026" y="110478"/>
                </a:cubicBezTo>
                <a:lnTo>
                  <a:pt x="306026" y="211240"/>
                </a:lnTo>
                <a:cubicBezTo>
                  <a:pt x="306026" y="223835"/>
                  <a:pt x="296633" y="234271"/>
                  <a:pt x="283989" y="235711"/>
                </a:cubicBezTo>
                <a:cubicBezTo>
                  <a:pt x="280016" y="244707"/>
                  <a:pt x="260146" y="249026"/>
                  <a:pt x="241000" y="250465"/>
                </a:cubicBezTo>
                <a:cubicBezTo>
                  <a:pt x="238832" y="250465"/>
                  <a:pt x="237387" y="249026"/>
                  <a:pt x="237387" y="246867"/>
                </a:cubicBezTo>
                <a:cubicBezTo>
                  <a:pt x="237026" y="245067"/>
                  <a:pt x="238471" y="243268"/>
                  <a:pt x="240639" y="242908"/>
                </a:cubicBezTo>
                <a:cubicBezTo>
                  <a:pt x="267010" y="241469"/>
                  <a:pt x="277487" y="234631"/>
                  <a:pt x="277487" y="232112"/>
                </a:cubicBezTo>
                <a:lnTo>
                  <a:pt x="277487" y="144665"/>
                </a:lnTo>
                <a:cubicBezTo>
                  <a:pt x="277487" y="142506"/>
                  <a:pt x="279293" y="141067"/>
                  <a:pt x="281099" y="141067"/>
                </a:cubicBezTo>
                <a:cubicBezTo>
                  <a:pt x="283267" y="141067"/>
                  <a:pt x="285073" y="142506"/>
                  <a:pt x="285073" y="144665"/>
                </a:cubicBezTo>
                <a:lnTo>
                  <a:pt x="285073" y="228154"/>
                </a:lnTo>
                <a:cubicBezTo>
                  <a:pt x="292660" y="226354"/>
                  <a:pt x="298440" y="219517"/>
                  <a:pt x="298440" y="211240"/>
                </a:cubicBezTo>
                <a:lnTo>
                  <a:pt x="298440" y="110478"/>
                </a:lnTo>
                <a:cubicBezTo>
                  <a:pt x="298440" y="107599"/>
                  <a:pt x="296633" y="105080"/>
                  <a:pt x="293382" y="104001"/>
                </a:cubicBezTo>
                <a:lnTo>
                  <a:pt x="229078" y="85648"/>
                </a:lnTo>
                <a:lnTo>
                  <a:pt x="199817" y="93924"/>
                </a:lnTo>
                <a:cubicBezTo>
                  <a:pt x="198010" y="94644"/>
                  <a:pt x="195843" y="93205"/>
                  <a:pt x="195482" y="91405"/>
                </a:cubicBezTo>
                <a:cubicBezTo>
                  <a:pt x="194759" y="89606"/>
                  <a:pt x="195843" y="87447"/>
                  <a:pt x="198010" y="86727"/>
                </a:cubicBezTo>
                <a:lnTo>
                  <a:pt x="214628" y="82049"/>
                </a:lnTo>
                <a:lnTo>
                  <a:pt x="204874" y="75571"/>
                </a:lnTo>
                <a:cubicBezTo>
                  <a:pt x="197649" y="70893"/>
                  <a:pt x="193675" y="63336"/>
                  <a:pt x="193675" y="55059"/>
                </a:cubicBezTo>
                <a:lnTo>
                  <a:pt x="193675" y="14035"/>
                </a:lnTo>
                <a:cubicBezTo>
                  <a:pt x="193675" y="6118"/>
                  <a:pt x="200178" y="0"/>
                  <a:pt x="208126" y="0"/>
                </a:cubicBezTo>
                <a:close/>
                <a:moveTo>
                  <a:pt x="56175" y="0"/>
                </a:moveTo>
                <a:lnTo>
                  <a:pt x="98215" y="0"/>
                </a:lnTo>
                <a:cubicBezTo>
                  <a:pt x="106188" y="0"/>
                  <a:pt x="112349" y="6118"/>
                  <a:pt x="112349" y="14035"/>
                </a:cubicBezTo>
                <a:lnTo>
                  <a:pt x="112349" y="55059"/>
                </a:lnTo>
                <a:cubicBezTo>
                  <a:pt x="112349" y="63336"/>
                  <a:pt x="108363" y="70893"/>
                  <a:pt x="101477" y="75571"/>
                </a:cubicBezTo>
                <a:lnTo>
                  <a:pt x="91329" y="82049"/>
                </a:lnTo>
                <a:lnTo>
                  <a:pt x="108363" y="86727"/>
                </a:lnTo>
                <a:cubicBezTo>
                  <a:pt x="110175" y="87447"/>
                  <a:pt x="111262" y="89606"/>
                  <a:pt x="110900" y="91405"/>
                </a:cubicBezTo>
                <a:cubicBezTo>
                  <a:pt x="110175" y="93205"/>
                  <a:pt x="108000" y="94644"/>
                  <a:pt x="106188" y="93924"/>
                </a:cubicBezTo>
                <a:lnTo>
                  <a:pt x="77195" y="85648"/>
                </a:lnTo>
                <a:lnTo>
                  <a:pt x="12322" y="104001"/>
                </a:lnTo>
                <a:cubicBezTo>
                  <a:pt x="9060" y="105080"/>
                  <a:pt x="7248" y="107599"/>
                  <a:pt x="7248" y="110478"/>
                </a:cubicBezTo>
                <a:lnTo>
                  <a:pt x="7248" y="211240"/>
                </a:lnTo>
                <a:cubicBezTo>
                  <a:pt x="7248" y="219517"/>
                  <a:pt x="13047" y="226354"/>
                  <a:pt x="20658" y="228154"/>
                </a:cubicBezTo>
                <a:lnTo>
                  <a:pt x="20658" y="144665"/>
                </a:lnTo>
                <a:cubicBezTo>
                  <a:pt x="20658" y="142506"/>
                  <a:pt x="22470" y="141067"/>
                  <a:pt x="24644" y="141067"/>
                </a:cubicBezTo>
                <a:cubicBezTo>
                  <a:pt x="26819" y="141067"/>
                  <a:pt x="28268" y="142506"/>
                  <a:pt x="28268" y="144665"/>
                </a:cubicBezTo>
                <a:lnTo>
                  <a:pt x="28268" y="232112"/>
                </a:lnTo>
                <a:cubicBezTo>
                  <a:pt x="28268" y="234631"/>
                  <a:pt x="39141" y="241469"/>
                  <a:pt x="65597" y="242908"/>
                </a:cubicBezTo>
                <a:cubicBezTo>
                  <a:pt x="67410" y="243268"/>
                  <a:pt x="69222" y="245067"/>
                  <a:pt x="68859" y="246867"/>
                </a:cubicBezTo>
                <a:cubicBezTo>
                  <a:pt x="68859" y="249026"/>
                  <a:pt x="67047" y="250465"/>
                  <a:pt x="65235" y="250465"/>
                </a:cubicBezTo>
                <a:cubicBezTo>
                  <a:pt x="64873" y="250465"/>
                  <a:pt x="64873" y="250465"/>
                  <a:pt x="64873" y="250465"/>
                </a:cubicBezTo>
                <a:cubicBezTo>
                  <a:pt x="46027" y="249026"/>
                  <a:pt x="25731" y="244707"/>
                  <a:pt x="21745" y="235711"/>
                </a:cubicBezTo>
                <a:cubicBezTo>
                  <a:pt x="9423" y="234271"/>
                  <a:pt x="0" y="223835"/>
                  <a:pt x="0" y="211240"/>
                </a:cubicBezTo>
                <a:lnTo>
                  <a:pt x="0" y="110478"/>
                </a:lnTo>
                <a:cubicBezTo>
                  <a:pt x="0" y="104361"/>
                  <a:pt x="3986" y="98963"/>
                  <a:pt x="10147" y="96803"/>
                </a:cubicBezTo>
                <a:lnTo>
                  <a:pt x="63060" y="82049"/>
                </a:lnTo>
                <a:lnTo>
                  <a:pt x="52913" y="75571"/>
                </a:lnTo>
                <a:cubicBezTo>
                  <a:pt x="46027" y="70893"/>
                  <a:pt x="41678" y="63336"/>
                  <a:pt x="41678" y="55059"/>
                </a:cubicBezTo>
                <a:lnTo>
                  <a:pt x="41678" y="14035"/>
                </a:lnTo>
                <a:cubicBezTo>
                  <a:pt x="41678" y="6118"/>
                  <a:pt x="48201" y="0"/>
                  <a:pt x="56175" y="0"/>
                </a:cubicBezTo>
                <a:close/>
              </a:path>
            </a:pathLst>
          </a:custGeom>
          <a:solidFill>
            <a:srgbClr val="EB7766"/>
          </a:solidFill>
          <a:ln w="9525" cap="flat">
            <a:solidFill>
              <a:srgbClr val="EB7766"/>
            </a:solidFill>
            <a:prstDash val="solid"/>
            <a:miter/>
          </a:ln>
          <a:effectLst/>
        </p:spPr>
        <p:txBody>
          <a:bodyPr wrap="square" anchor="ctr">
            <a:noAutofit/>
          </a:bodyPr>
          <a:lstStyle/>
          <a:p>
            <a:endParaRPr lang="en-US" sz="900">
              <a:latin typeface="Lato Light" panose="020F0502020204030203" pitchFamily="34" charset="0"/>
            </a:endParaRPr>
          </a:p>
        </p:txBody>
      </p:sp>
      <p:pic>
        <p:nvPicPr>
          <p:cNvPr id="47" name="Picture 46">
            <a:extLst>
              <a:ext uri="{FF2B5EF4-FFF2-40B4-BE49-F238E27FC236}">
                <a16:creationId xmlns:a16="http://schemas.microsoft.com/office/drawing/2014/main" id="{22B416C2-3276-CEFD-D767-14C683620BC3}"/>
              </a:ext>
            </a:extLst>
          </p:cNvPr>
          <p:cNvPicPr>
            <a:picLocks noChangeAspect="1"/>
          </p:cNvPicPr>
          <p:nvPr/>
        </p:nvPicPr>
        <p:blipFill>
          <a:blip r:embed="rId3"/>
          <a:stretch>
            <a:fillRect/>
          </a:stretch>
        </p:blipFill>
        <p:spPr>
          <a:xfrm>
            <a:off x="1424473" y="838832"/>
            <a:ext cx="7195743" cy="352425"/>
          </a:xfrm>
          <a:prstGeom prst="rect">
            <a:avLst/>
          </a:prstGeom>
        </p:spPr>
      </p:pic>
      <p:graphicFrame>
        <p:nvGraphicFramePr>
          <p:cNvPr id="62" name="TextBox 51">
            <a:extLst>
              <a:ext uri="{FF2B5EF4-FFF2-40B4-BE49-F238E27FC236}">
                <a16:creationId xmlns:a16="http://schemas.microsoft.com/office/drawing/2014/main" id="{DBF7999A-17BA-7A8D-54A4-54BD4B5F9886}"/>
              </a:ext>
            </a:extLst>
          </p:cNvPr>
          <p:cNvGraphicFramePr/>
          <p:nvPr>
            <p:extLst>
              <p:ext uri="{D42A27DB-BD31-4B8C-83A1-F6EECF244321}">
                <p14:modId xmlns:p14="http://schemas.microsoft.com/office/powerpoint/2010/main" val="293838671"/>
              </p:ext>
            </p:extLst>
          </p:nvPr>
        </p:nvGraphicFramePr>
        <p:xfrm>
          <a:off x="1645524" y="3251263"/>
          <a:ext cx="8056582" cy="3266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36962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16">
            <a:extLst>
              <a:ext uri="{FF2B5EF4-FFF2-40B4-BE49-F238E27FC236}">
                <a16:creationId xmlns:a16="http://schemas.microsoft.com/office/drawing/2014/main" id="{F3541F6F-01D6-2940-9E2E-9A45267189D4}"/>
              </a:ext>
            </a:extLst>
          </p:cNvPr>
          <p:cNvSpPr>
            <a:spLocks noChangeArrowheads="1"/>
          </p:cNvSpPr>
          <p:nvPr/>
        </p:nvSpPr>
        <p:spPr bwMode="auto">
          <a:xfrm>
            <a:off x="2732571" y="4347425"/>
            <a:ext cx="6857748" cy="148803"/>
          </a:xfrm>
          <a:custGeom>
            <a:avLst/>
            <a:gdLst>
              <a:gd name="T0" fmla="*/ 6106 w 6107"/>
              <a:gd name="T1" fmla="*/ 0 h 621"/>
              <a:gd name="T2" fmla="*/ 0 w 6107"/>
              <a:gd name="T3" fmla="*/ 0 h 621"/>
              <a:gd name="T4" fmla="*/ 0 w 6107"/>
              <a:gd name="T5" fmla="*/ 620 h 621"/>
              <a:gd name="T6" fmla="*/ 6106 w 6107"/>
              <a:gd name="T7" fmla="*/ 620 h 621"/>
              <a:gd name="T8" fmla="*/ 6106 w 6107"/>
              <a:gd name="T9" fmla="*/ 0 h 621"/>
            </a:gdLst>
            <a:ahLst/>
            <a:cxnLst>
              <a:cxn ang="0">
                <a:pos x="T0" y="T1"/>
              </a:cxn>
              <a:cxn ang="0">
                <a:pos x="T2" y="T3"/>
              </a:cxn>
              <a:cxn ang="0">
                <a:pos x="T4" y="T5"/>
              </a:cxn>
              <a:cxn ang="0">
                <a:pos x="T6" y="T7"/>
              </a:cxn>
              <a:cxn ang="0">
                <a:pos x="T8" y="T9"/>
              </a:cxn>
            </a:cxnLst>
            <a:rect l="0" t="0" r="r" b="b"/>
            <a:pathLst>
              <a:path w="6107" h="621">
                <a:moveTo>
                  <a:pt x="6106" y="0"/>
                </a:moveTo>
                <a:lnTo>
                  <a:pt x="0" y="0"/>
                </a:lnTo>
                <a:lnTo>
                  <a:pt x="0" y="620"/>
                </a:lnTo>
                <a:lnTo>
                  <a:pt x="6106" y="620"/>
                </a:lnTo>
                <a:lnTo>
                  <a:pt x="6106" y="0"/>
                </a:lnTo>
              </a:path>
            </a:pathLst>
          </a:custGeom>
          <a:solidFill>
            <a:schemeClr val="accent2"/>
          </a:solidFill>
          <a:ln>
            <a:noFill/>
          </a:ln>
          <a:effectLst/>
        </p:spPr>
        <p:txBody>
          <a:bodyPr wrap="none" anchor="ctr"/>
          <a:lstStyle/>
          <a:p>
            <a:endParaRPr lang="en-US" sz="3266">
              <a:latin typeface="Lato Light" panose="020F0502020204030203" pitchFamily="34" charset="0"/>
            </a:endParaRPr>
          </a:p>
        </p:txBody>
      </p:sp>
      <p:sp>
        <p:nvSpPr>
          <p:cNvPr id="22" name="Freeform 21">
            <a:extLst>
              <a:ext uri="{FF2B5EF4-FFF2-40B4-BE49-F238E27FC236}">
                <a16:creationId xmlns:a16="http://schemas.microsoft.com/office/drawing/2014/main" id="{7B25024E-C190-204A-B0D6-9DE79520C179}"/>
              </a:ext>
            </a:extLst>
          </p:cNvPr>
          <p:cNvSpPr>
            <a:spLocks noChangeArrowheads="1"/>
          </p:cNvSpPr>
          <p:nvPr/>
        </p:nvSpPr>
        <p:spPr bwMode="auto">
          <a:xfrm rot="19133081">
            <a:off x="1875696" y="2041759"/>
            <a:ext cx="1431046" cy="845335"/>
          </a:xfrm>
          <a:custGeom>
            <a:avLst/>
            <a:gdLst>
              <a:gd name="connsiteX0" fmla="*/ 1429350 w 1990944"/>
              <a:gd name="connsiteY0" fmla="*/ 62403 h 1197974"/>
              <a:gd name="connsiteX1" fmla="*/ 1123664 w 1990944"/>
              <a:gd name="connsiteY1" fmla="*/ 131972 h 1197974"/>
              <a:gd name="connsiteX2" fmla="*/ 924683 w 1990944"/>
              <a:gd name="connsiteY2" fmla="*/ 863848 h 1197974"/>
              <a:gd name="connsiteX3" fmla="*/ 1656919 w 1990944"/>
              <a:gd name="connsiteY3" fmla="*/ 1062469 h 1197974"/>
              <a:gd name="connsiteX4" fmla="*/ 1855900 w 1990944"/>
              <a:gd name="connsiteY4" fmla="*/ 330593 h 1197974"/>
              <a:gd name="connsiteX5" fmla="*/ 1429350 w 1990944"/>
              <a:gd name="connsiteY5" fmla="*/ 62403 h 1197974"/>
              <a:gd name="connsiteX6" fmla="*/ 1348868 w 1990944"/>
              <a:gd name="connsiteY6" fmla="*/ 1499 h 1197974"/>
              <a:gd name="connsiteX7" fmla="*/ 1435605 w 1990944"/>
              <a:gd name="connsiteY7" fmla="*/ 1652 h 1197974"/>
              <a:gd name="connsiteX8" fmla="*/ 1911519 w 1990944"/>
              <a:gd name="connsiteY8" fmla="*/ 301457 h 1197974"/>
              <a:gd name="connsiteX9" fmla="*/ 1689330 w 1990944"/>
              <a:gd name="connsiteY9" fmla="*/ 1118766 h 1197974"/>
              <a:gd name="connsiteX10" fmla="*/ 872596 w 1990944"/>
              <a:gd name="connsiteY10" fmla="*/ 896518 h 1197974"/>
              <a:gd name="connsiteX11" fmla="*/ 797513 w 1990944"/>
              <a:gd name="connsiteY11" fmla="*/ 670849 h 1197974"/>
              <a:gd name="connsiteX12" fmla="*/ 797137 w 1990944"/>
              <a:gd name="connsiteY12" fmla="*/ 654438 h 1197974"/>
              <a:gd name="connsiteX13" fmla="*/ 34904 w 1990944"/>
              <a:gd name="connsiteY13" fmla="*/ 651979 h 1197974"/>
              <a:gd name="connsiteX14" fmla="*/ 0 w 1990944"/>
              <a:gd name="connsiteY14" fmla="*/ 591230 h 1197974"/>
              <a:gd name="connsiteX15" fmla="*/ 795752 w 1990944"/>
              <a:gd name="connsiteY15" fmla="*/ 593953 h 1197974"/>
              <a:gd name="connsiteX16" fmla="*/ 794863 w 1990944"/>
              <a:gd name="connsiteY16" fmla="*/ 555161 h 1197974"/>
              <a:gd name="connsiteX17" fmla="*/ 1094065 w 1990944"/>
              <a:gd name="connsiteY17" fmla="*/ 79209 h 1197974"/>
              <a:gd name="connsiteX18" fmla="*/ 1348868 w 1990944"/>
              <a:gd name="connsiteY18" fmla="*/ 1499 h 119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944" h="1197974">
                <a:moveTo>
                  <a:pt x="1429350" y="62403"/>
                </a:moveTo>
                <a:cubicBezTo>
                  <a:pt x="1326316" y="54790"/>
                  <a:pt x="1220006" y="76784"/>
                  <a:pt x="1123664" y="131972"/>
                </a:cubicBezTo>
                <a:cubicBezTo>
                  <a:pt x="867112" y="279139"/>
                  <a:pt x="777876" y="606576"/>
                  <a:pt x="924683" y="863848"/>
                </a:cubicBezTo>
                <a:cubicBezTo>
                  <a:pt x="1071850" y="1120760"/>
                  <a:pt x="1399647" y="1209995"/>
                  <a:pt x="1656919" y="1062469"/>
                </a:cubicBezTo>
                <a:cubicBezTo>
                  <a:pt x="1913831" y="915302"/>
                  <a:pt x="2003066" y="587505"/>
                  <a:pt x="1855900" y="330593"/>
                </a:cubicBezTo>
                <a:cubicBezTo>
                  <a:pt x="1763696" y="170023"/>
                  <a:pt x="1601073" y="75092"/>
                  <a:pt x="1429350" y="62403"/>
                </a:cubicBezTo>
                <a:close/>
                <a:moveTo>
                  <a:pt x="1348868" y="1499"/>
                </a:moveTo>
                <a:cubicBezTo>
                  <a:pt x="1377860" y="-559"/>
                  <a:pt x="1406849" y="-487"/>
                  <a:pt x="1435605" y="1652"/>
                </a:cubicBezTo>
                <a:cubicBezTo>
                  <a:pt x="1627312" y="15909"/>
                  <a:pt x="1808662" y="122029"/>
                  <a:pt x="1911519" y="301457"/>
                </a:cubicBezTo>
                <a:cubicBezTo>
                  <a:pt x="2076090" y="588181"/>
                  <a:pt x="1976699" y="954512"/>
                  <a:pt x="1689330" y="1118766"/>
                </a:cubicBezTo>
                <a:cubicBezTo>
                  <a:pt x="1402321" y="1283020"/>
                  <a:pt x="1036447" y="1183603"/>
                  <a:pt x="872596" y="896518"/>
                </a:cubicBezTo>
                <a:cubicBezTo>
                  <a:pt x="831454" y="824747"/>
                  <a:pt x="806831" y="748068"/>
                  <a:pt x="797513" y="670849"/>
                </a:cubicBezTo>
                <a:lnTo>
                  <a:pt x="797137" y="654438"/>
                </a:lnTo>
                <a:lnTo>
                  <a:pt x="34904" y="651979"/>
                </a:lnTo>
                <a:lnTo>
                  <a:pt x="0" y="591230"/>
                </a:lnTo>
                <a:lnTo>
                  <a:pt x="795752" y="593953"/>
                </a:lnTo>
                <a:lnTo>
                  <a:pt x="794863" y="555161"/>
                </a:lnTo>
                <a:cubicBezTo>
                  <a:pt x="809070" y="363491"/>
                  <a:pt x="915135" y="182093"/>
                  <a:pt x="1094065" y="79209"/>
                </a:cubicBezTo>
                <a:cubicBezTo>
                  <a:pt x="1174888" y="33013"/>
                  <a:pt x="1261892" y="7673"/>
                  <a:pt x="1348868" y="1499"/>
                </a:cubicBezTo>
                <a:close/>
              </a:path>
            </a:pathLst>
          </a:custGeom>
          <a:solidFill>
            <a:schemeClr val="accent2"/>
          </a:solidFill>
          <a:ln>
            <a:noFill/>
          </a:ln>
          <a:effectLst/>
        </p:spPr>
        <p:txBody>
          <a:bodyPr wrap="square" anchor="ctr">
            <a:noAutofit/>
          </a:bodyPr>
          <a:lstStyle/>
          <a:p>
            <a:endParaRPr lang="en-US" sz="3266">
              <a:latin typeface="Lato Light" panose="020F0502020204030203" pitchFamily="34" charset="0"/>
            </a:endParaRPr>
          </a:p>
        </p:txBody>
      </p:sp>
      <p:sp>
        <p:nvSpPr>
          <p:cNvPr id="35" name="Freeform 34">
            <a:extLst>
              <a:ext uri="{FF2B5EF4-FFF2-40B4-BE49-F238E27FC236}">
                <a16:creationId xmlns:a16="http://schemas.microsoft.com/office/drawing/2014/main" id="{F9BAD9CA-B7D4-F04A-A505-6DA7E9DE5E4F}"/>
              </a:ext>
            </a:extLst>
          </p:cNvPr>
          <p:cNvSpPr>
            <a:spLocks noChangeArrowheads="1"/>
          </p:cNvSpPr>
          <p:nvPr/>
        </p:nvSpPr>
        <p:spPr bwMode="auto">
          <a:xfrm>
            <a:off x="2518949" y="1996026"/>
            <a:ext cx="544050" cy="542611"/>
          </a:xfrm>
          <a:custGeom>
            <a:avLst/>
            <a:gdLst>
              <a:gd name="connsiteX0" fmla="*/ 135553 w 599714"/>
              <a:gd name="connsiteY0" fmla="*/ 206401 h 598128"/>
              <a:gd name="connsiteX1" fmla="*/ 158928 w 599714"/>
              <a:gd name="connsiteY1" fmla="*/ 372574 h 598128"/>
              <a:gd name="connsiteX2" fmla="*/ 174032 w 599714"/>
              <a:gd name="connsiteY2" fmla="*/ 434799 h 598128"/>
              <a:gd name="connsiteX3" fmla="*/ 231210 w 599714"/>
              <a:gd name="connsiteY3" fmla="*/ 460336 h 598128"/>
              <a:gd name="connsiteX4" fmla="*/ 135553 w 599714"/>
              <a:gd name="connsiteY4" fmla="*/ 206401 h 598128"/>
              <a:gd name="connsiteX5" fmla="*/ 155332 w 599714"/>
              <a:gd name="connsiteY5" fmla="*/ 199208 h 598128"/>
              <a:gd name="connsiteX6" fmla="*/ 249550 w 599714"/>
              <a:gd name="connsiteY6" fmla="*/ 457458 h 598128"/>
              <a:gd name="connsiteX7" fmla="*/ 312483 w 599714"/>
              <a:gd name="connsiteY7" fmla="*/ 406024 h 598128"/>
              <a:gd name="connsiteX8" fmla="*/ 306369 w 599714"/>
              <a:gd name="connsiteY8" fmla="*/ 311788 h 598128"/>
              <a:gd name="connsiteX9" fmla="*/ 155332 w 599714"/>
              <a:gd name="connsiteY9" fmla="*/ 199208 h 598128"/>
              <a:gd name="connsiteX10" fmla="*/ 111100 w 599714"/>
              <a:gd name="connsiteY10" fmla="*/ 168275 h 598128"/>
              <a:gd name="connsiteX11" fmla="*/ 113617 w 599714"/>
              <a:gd name="connsiteY11" fmla="*/ 168275 h 598128"/>
              <a:gd name="connsiteX12" fmla="*/ 113977 w 599714"/>
              <a:gd name="connsiteY12" fmla="*/ 168275 h 598128"/>
              <a:gd name="connsiteX13" fmla="*/ 114336 w 599714"/>
              <a:gd name="connsiteY13" fmla="*/ 168275 h 598128"/>
              <a:gd name="connsiteX14" fmla="*/ 323271 w 599714"/>
              <a:gd name="connsiteY14" fmla="*/ 303875 h 598128"/>
              <a:gd name="connsiteX15" fmla="*/ 329025 w 599714"/>
              <a:gd name="connsiteY15" fmla="*/ 414656 h 598128"/>
              <a:gd name="connsiteX16" fmla="*/ 248831 w 599714"/>
              <a:gd name="connsiteY16" fmla="*/ 477241 h 598128"/>
              <a:gd name="connsiteX17" fmla="*/ 245954 w 599714"/>
              <a:gd name="connsiteY17" fmla="*/ 508893 h 598128"/>
              <a:gd name="connsiteX18" fmla="*/ 236604 w 599714"/>
              <a:gd name="connsiteY18" fmla="*/ 517165 h 598128"/>
              <a:gd name="connsiteX19" fmla="*/ 235526 w 599714"/>
              <a:gd name="connsiteY19" fmla="*/ 517165 h 598128"/>
              <a:gd name="connsiteX20" fmla="*/ 227614 w 599714"/>
              <a:gd name="connsiteY20" fmla="*/ 506735 h 598128"/>
              <a:gd name="connsiteX21" fmla="*/ 230131 w 599714"/>
              <a:gd name="connsiteY21" fmla="*/ 478680 h 598128"/>
              <a:gd name="connsiteX22" fmla="*/ 160726 w 599714"/>
              <a:gd name="connsiteY22" fmla="*/ 447387 h 598128"/>
              <a:gd name="connsiteX23" fmla="*/ 140947 w 599714"/>
              <a:gd name="connsiteY23" fmla="*/ 370056 h 598128"/>
              <a:gd name="connsiteX24" fmla="*/ 104267 w 599714"/>
              <a:gd name="connsiteY24" fmla="*/ 181943 h 598128"/>
              <a:gd name="connsiteX25" fmla="*/ 103548 w 599714"/>
              <a:gd name="connsiteY25" fmla="*/ 179425 h 598128"/>
              <a:gd name="connsiteX26" fmla="*/ 103188 w 599714"/>
              <a:gd name="connsiteY26" fmla="*/ 176548 h 598128"/>
              <a:gd name="connsiteX27" fmla="*/ 103548 w 599714"/>
              <a:gd name="connsiteY27" fmla="*/ 175469 h 598128"/>
              <a:gd name="connsiteX28" fmla="*/ 104627 w 599714"/>
              <a:gd name="connsiteY28" fmla="*/ 172951 h 598128"/>
              <a:gd name="connsiteX29" fmla="*/ 104627 w 599714"/>
              <a:gd name="connsiteY29" fmla="*/ 172591 h 598128"/>
              <a:gd name="connsiteX30" fmla="*/ 104627 w 599714"/>
              <a:gd name="connsiteY30" fmla="*/ 172232 h 598128"/>
              <a:gd name="connsiteX31" fmla="*/ 104986 w 599714"/>
              <a:gd name="connsiteY31" fmla="*/ 171872 h 598128"/>
              <a:gd name="connsiteX32" fmla="*/ 107144 w 599714"/>
              <a:gd name="connsiteY32" fmla="*/ 170074 h 598128"/>
              <a:gd name="connsiteX33" fmla="*/ 107863 w 599714"/>
              <a:gd name="connsiteY33" fmla="*/ 169714 h 598128"/>
              <a:gd name="connsiteX34" fmla="*/ 110021 w 599714"/>
              <a:gd name="connsiteY34" fmla="*/ 168635 h 598128"/>
              <a:gd name="connsiteX35" fmla="*/ 111100 w 599714"/>
              <a:gd name="connsiteY35" fmla="*/ 168275 h 598128"/>
              <a:gd name="connsiteX36" fmla="*/ 304988 w 599714"/>
              <a:gd name="connsiteY36" fmla="*/ 87912 h 598128"/>
              <a:gd name="connsiteX37" fmla="*/ 403427 w 599714"/>
              <a:gd name="connsiteY37" fmla="*/ 478549 h 598128"/>
              <a:gd name="connsiteX38" fmla="*/ 475904 w 599714"/>
              <a:gd name="connsiteY38" fmla="*/ 333948 h 598128"/>
              <a:gd name="connsiteX39" fmla="*/ 304988 w 599714"/>
              <a:gd name="connsiteY39" fmla="*/ 87912 h 598128"/>
              <a:gd name="connsiteX40" fmla="*/ 273617 w 599714"/>
              <a:gd name="connsiteY40" fmla="*/ 47625 h 598128"/>
              <a:gd name="connsiteX41" fmla="*/ 275060 w 599714"/>
              <a:gd name="connsiteY41" fmla="*/ 47625 h 598128"/>
              <a:gd name="connsiteX42" fmla="*/ 276502 w 599714"/>
              <a:gd name="connsiteY42" fmla="*/ 48344 h 598128"/>
              <a:gd name="connsiteX43" fmla="*/ 278305 w 599714"/>
              <a:gd name="connsiteY43" fmla="*/ 49064 h 598128"/>
              <a:gd name="connsiteX44" fmla="*/ 278665 w 599714"/>
              <a:gd name="connsiteY44" fmla="*/ 49064 h 598128"/>
              <a:gd name="connsiteX45" fmla="*/ 494294 w 599714"/>
              <a:gd name="connsiteY45" fmla="*/ 332869 h 598128"/>
              <a:gd name="connsiteX46" fmla="*/ 401624 w 599714"/>
              <a:gd name="connsiteY46" fmla="*/ 500491 h 598128"/>
              <a:gd name="connsiteX47" fmla="*/ 391888 w 599714"/>
              <a:gd name="connsiteY47" fmla="*/ 562000 h 598128"/>
              <a:gd name="connsiteX48" fmla="*/ 382874 w 599714"/>
              <a:gd name="connsiteY48" fmla="*/ 569553 h 598128"/>
              <a:gd name="connsiteX49" fmla="*/ 381071 w 599714"/>
              <a:gd name="connsiteY49" fmla="*/ 569194 h 598128"/>
              <a:gd name="connsiteX50" fmla="*/ 373859 w 599714"/>
              <a:gd name="connsiteY50" fmla="*/ 558043 h 598128"/>
              <a:gd name="connsiteX51" fmla="*/ 382874 w 599714"/>
              <a:gd name="connsiteY51" fmla="*/ 501570 h 598128"/>
              <a:gd name="connsiteX52" fmla="*/ 332392 w 599714"/>
              <a:gd name="connsiteY52" fmla="*/ 473513 h 598128"/>
              <a:gd name="connsiteX53" fmla="*/ 332032 w 599714"/>
              <a:gd name="connsiteY53" fmla="*/ 460564 h 598128"/>
              <a:gd name="connsiteX54" fmla="*/ 345013 w 599714"/>
              <a:gd name="connsiteY54" fmla="*/ 459844 h 598128"/>
              <a:gd name="connsiteX55" fmla="*/ 385037 w 599714"/>
              <a:gd name="connsiteY55" fmla="*/ 482505 h 598128"/>
              <a:gd name="connsiteX56" fmla="*/ 280108 w 599714"/>
              <a:gd name="connsiteY56" fmla="*/ 82516 h 598128"/>
              <a:gd name="connsiteX57" fmla="*/ 273978 w 599714"/>
              <a:gd name="connsiteY57" fmla="*/ 186111 h 598128"/>
              <a:gd name="connsiteX58" fmla="*/ 264963 w 599714"/>
              <a:gd name="connsiteY58" fmla="*/ 195103 h 598128"/>
              <a:gd name="connsiteX59" fmla="*/ 255588 w 599714"/>
              <a:gd name="connsiteY59" fmla="*/ 185751 h 598128"/>
              <a:gd name="connsiteX60" fmla="*/ 264603 w 599714"/>
              <a:gd name="connsiteY60" fmla="*/ 55538 h 598128"/>
              <a:gd name="connsiteX61" fmla="*/ 264963 w 599714"/>
              <a:gd name="connsiteY61" fmla="*/ 54459 h 598128"/>
              <a:gd name="connsiteX62" fmla="*/ 265684 w 599714"/>
              <a:gd name="connsiteY62" fmla="*/ 52301 h 598128"/>
              <a:gd name="connsiteX63" fmla="*/ 266045 w 599714"/>
              <a:gd name="connsiteY63" fmla="*/ 52301 h 598128"/>
              <a:gd name="connsiteX64" fmla="*/ 266045 w 599714"/>
              <a:gd name="connsiteY64" fmla="*/ 51941 h 598128"/>
              <a:gd name="connsiteX65" fmla="*/ 266766 w 599714"/>
              <a:gd name="connsiteY65" fmla="*/ 50862 h 598128"/>
              <a:gd name="connsiteX66" fmla="*/ 267487 w 599714"/>
              <a:gd name="connsiteY66" fmla="*/ 50502 h 598128"/>
              <a:gd name="connsiteX67" fmla="*/ 268209 w 599714"/>
              <a:gd name="connsiteY67" fmla="*/ 49783 h 598128"/>
              <a:gd name="connsiteX68" fmla="*/ 268209 w 599714"/>
              <a:gd name="connsiteY68" fmla="*/ 49423 h 598128"/>
              <a:gd name="connsiteX69" fmla="*/ 270372 w 599714"/>
              <a:gd name="connsiteY69" fmla="*/ 48344 h 598128"/>
              <a:gd name="connsiteX70" fmla="*/ 271454 w 599714"/>
              <a:gd name="connsiteY70" fmla="*/ 47985 h 598128"/>
              <a:gd name="connsiteX71" fmla="*/ 273617 w 599714"/>
              <a:gd name="connsiteY71" fmla="*/ 47625 h 598128"/>
              <a:gd name="connsiteX72" fmla="*/ 185594 w 599714"/>
              <a:gd name="connsiteY72" fmla="*/ 26988 h 598128"/>
              <a:gd name="connsiteX73" fmla="*/ 152439 w 599714"/>
              <a:gd name="connsiteY73" fmla="*/ 92446 h 598128"/>
              <a:gd name="connsiteX74" fmla="*/ 137664 w 599714"/>
              <a:gd name="connsiteY74" fmla="*/ 69787 h 598128"/>
              <a:gd name="connsiteX75" fmla="*/ 18379 w 599714"/>
              <a:gd name="connsiteY75" fmla="*/ 298891 h 598128"/>
              <a:gd name="connsiteX76" fmla="*/ 299833 w 599714"/>
              <a:gd name="connsiteY76" fmla="*/ 579786 h 598128"/>
              <a:gd name="connsiteX77" fmla="*/ 309203 w 599714"/>
              <a:gd name="connsiteY77" fmla="*/ 588777 h 598128"/>
              <a:gd name="connsiteX78" fmla="*/ 299833 w 599714"/>
              <a:gd name="connsiteY78" fmla="*/ 598128 h 598128"/>
              <a:gd name="connsiteX79" fmla="*/ 0 w 599714"/>
              <a:gd name="connsiteY79" fmla="*/ 298891 h 598128"/>
              <a:gd name="connsiteX80" fmla="*/ 127213 w 599714"/>
              <a:gd name="connsiteY80" fmla="*/ 54322 h 598128"/>
              <a:gd name="connsiteX81" fmla="*/ 112077 w 599714"/>
              <a:gd name="connsiteY81" fmla="*/ 30944 h 598128"/>
              <a:gd name="connsiteX82" fmla="*/ 299533 w 599714"/>
              <a:gd name="connsiteY82" fmla="*/ 0 h 598128"/>
              <a:gd name="connsiteX83" fmla="*/ 599714 w 599714"/>
              <a:gd name="connsiteY83" fmla="*/ 299237 h 598128"/>
              <a:gd name="connsiteX84" fmla="*/ 472354 w 599714"/>
              <a:gd name="connsiteY84" fmla="*/ 543806 h 598128"/>
              <a:gd name="connsiteX85" fmla="*/ 487868 w 599714"/>
              <a:gd name="connsiteY85" fmla="*/ 567184 h 598128"/>
              <a:gd name="connsiteX86" fmla="*/ 414266 w 599714"/>
              <a:gd name="connsiteY86" fmla="*/ 571140 h 598128"/>
              <a:gd name="connsiteX87" fmla="*/ 447459 w 599714"/>
              <a:gd name="connsiteY87" fmla="*/ 505682 h 598128"/>
              <a:gd name="connsiteX88" fmla="*/ 462612 w 599714"/>
              <a:gd name="connsiteY88" fmla="*/ 528341 h 598128"/>
              <a:gd name="connsiteX89" fmla="*/ 581314 w 599714"/>
              <a:gd name="connsiteY89" fmla="*/ 299237 h 598128"/>
              <a:gd name="connsiteX90" fmla="*/ 299533 w 599714"/>
              <a:gd name="connsiteY90" fmla="*/ 18702 h 598128"/>
              <a:gd name="connsiteX91" fmla="*/ 290513 w 599714"/>
              <a:gd name="connsiteY91" fmla="*/ 9351 h 598128"/>
              <a:gd name="connsiteX92" fmla="*/ 299533 w 599714"/>
              <a:gd name="connsiteY92" fmla="*/ 0 h 59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9714" h="598128">
                <a:moveTo>
                  <a:pt x="135553" y="206401"/>
                </a:moveTo>
                <a:cubicBezTo>
                  <a:pt x="149578" y="242729"/>
                  <a:pt x="167199" y="304594"/>
                  <a:pt x="158928" y="372574"/>
                </a:cubicBezTo>
                <a:cubicBezTo>
                  <a:pt x="155692" y="398830"/>
                  <a:pt x="161086" y="420052"/>
                  <a:pt x="174032" y="434799"/>
                </a:cubicBezTo>
                <a:cubicBezTo>
                  <a:pt x="191293" y="453502"/>
                  <a:pt x="217545" y="458897"/>
                  <a:pt x="231210" y="460336"/>
                </a:cubicBezTo>
                <a:cubicBezTo>
                  <a:pt x="233008" y="387321"/>
                  <a:pt x="219343" y="278337"/>
                  <a:pt x="135553" y="206401"/>
                </a:cubicBezTo>
                <a:close/>
                <a:moveTo>
                  <a:pt x="155332" y="199208"/>
                </a:moveTo>
                <a:cubicBezTo>
                  <a:pt x="236604" y="274741"/>
                  <a:pt x="250989" y="383364"/>
                  <a:pt x="249550" y="457458"/>
                </a:cubicBezTo>
                <a:cubicBezTo>
                  <a:pt x="266452" y="450984"/>
                  <a:pt x="297739" y="435878"/>
                  <a:pt x="312483" y="406024"/>
                </a:cubicBezTo>
                <a:cubicBezTo>
                  <a:pt x="325069" y="380487"/>
                  <a:pt x="322911" y="348475"/>
                  <a:pt x="306369" y="311788"/>
                </a:cubicBezTo>
                <a:cubicBezTo>
                  <a:pt x="278679" y="250282"/>
                  <a:pt x="203880" y="215753"/>
                  <a:pt x="155332" y="199208"/>
                </a:cubicBezTo>
                <a:close/>
                <a:moveTo>
                  <a:pt x="111100" y="168275"/>
                </a:moveTo>
                <a:cubicBezTo>
                  <a:pt x="111819" y="168275"/>
                  <a:pt x="112898" y="168275"/>
                  <a:pt x="113617" y="168275"/>
                </a:cubicBezTo>
                <a:cubicBezTo>
                  <a:pt x="113977" y="168275"/>
                  <a:pt x="113977" y="168275"/>
                  <a:pt x="113977" y="168275"/>
                </a:cubicBezTo>
                <a:lnTo>
                  <a:pt x="114336" y="168275"/>
                </a:lnTo>
                <a:cubicBezTo>
                  <a:pt x="120809" y="170074"/>
                  <a:pt x="276881" y="201725"/>
                  <a:pt x="323271" y="303875"/>
                </a:cubicBezTo>
                <a:cubicBezTo>
                  <a:pt x="341971" y="346677"/>
                  <a:pt x="344129" y="383364"/>
                  <a:pt x="329025" y="414656"/>
                </a:cubicBezTo>
                <a:cubicBezTo>
                  <a:pt x="308886" y="454941"/>
                  <a:pt x="265373" y="471846"/>
                  <a:pt x="248831" y="477241"/>
                </a:cubicBezTo>
                <a:cubicBezTo>
                  <a:pt x="248112" y="489110"/>
                  <a:pt x="247033" y="499901"/>
                  <a:pt x="245954" y="508893"/>
                </a:cubicBezTo>
                <a:cubicBezTo>
                  <a:pt x="245595" y="513569"/>
                  <a:pt x="241279" y="517165"/>
                  <a:pt x="236604" y="517165"/>
                </a:cubicBezTo>
                <a:cubicBezTo>
                  <a:pt x="236245" y="517165"/>
                  <a:pt x="236245" y="517165"/>
                  <a:pt x="235526" y="517165"/>
                </a:cubicBezTo>
                <a:cubicBezTo>
                  <a:pt x="230851" y="516446"/>
                  <a:pt x="227254" y="511770"/>
                  <a:pt x="227614" y="506735"/>
                </a:cubicBezTo>
                <a:cubicBezTo>
                  <a:pt x="228693" y="498822"/>
                  <a:pt x="229412" y="489110"/>
                  <a:pt x="230131" y="478680"/>
                </a:cubicBezTo>
                <a:cubicBezTo>
                  <a:pt x="214308" y="477241"/>
                  <a:pt x="182303" y="471126"/>
                  <a:pt x="160726" y="447387"/>
                </a:cubicBezTo>
                <a:cubicBezTo>
                  <a:pt x="143824" y="428324"/>
                  <a:pt x="136992" y="402427"/>
                  <a:pt x="140947" y="370056"/>
                </a:cubicBezTo>
                <a:cubicBezTo>
                  <a:pt x="152815" y="271863"/>
                  <a:pt x="104627" y="182662"/>
                  <a:pt x="104267" y="181943"/>
                </a:cubicBezTo>
                <a:cubicBezTo>
                  <a:pt x="103907" y="181224"/>
                  <a:pt x="103907" y="180504"/>
                  <a:pt x="103548" y="179425"/>
                </a:cubicBezTo>
                <a:cubicBezTo>
                  <a:pt x="103188" y="178346"/>
                  <a:pt x="103188" y="177267"/>
                  <a:pt x="103188" y="176548"/>
                </a:cubicBezTo>
                <a:cubicBezTo>
                  <a:pt x="103548" y="175828"/>
                  <a:pt x="103548" y="175828"/>
                  <a:pt x="103548" y="175469"/>
                </a:cubicBezTo>
                <a:cubicBezTo>
                  <a:pt x="103907" y="174749"/>
                  <a:pt x="104267" y="174030"/>
                  <a:pt x="104627" y="172951"/>
                </a:cubicBezTo>
                <a:lnTo>
                  <a:pt x="104627" y="172591"/>
                </a:lnTo>
                <a:cubicBezTo>
                  <a:pt x="104627" y="172232"/>
                  <a:pt x="104627" y="172232"/>
                  <a:pt x="104627" y="172232"/>
                </a:cubicBezTo>
                <a:cubicBezTo>
                  <a:pt x="104986" y="172232"/>
                  <a:pt x="104986" y="172232"/>
                  <a:pt x="104986" y="171872"/>
                </a:cubicBezTo>
                <a:cubicBezTo>
                  <a:pt x="105705" y="171512"/>
                  <a:pt x="106065" y="170793"/>
                  <a:pt x="107144" y="170074"/>
                </a:cubicBezTo>
                <a:cubicBezTo>
                  <a:pt x="107503" y="170074"/>
                  <a:pt x="107503" y="170074"/>
                  <a:pt x="107863" y="169714"/>
                </a:cubicBezTo>
                <a:cubicBezTo>
                  <a:pt x="108223" y="169354"/>
                  <a:pt x="109302" y="168994"/>
                  <a:pt x="110021" y="168635"/>
                </a:cubicBezTo>
                <a:cubicBezTo>
                  <a:pt x="110380" y="168635"/>
                  <a:pt x="110740" y="168635"/>
                  <a:pt x="111100" y="168275"/>
                </a:cubicBezTo>
                <a:close/>
                <a:moveTo>
                  <a:pt x="304988" y="87912"/>
                </a:moveTo>
                <a:cubicBezTo>
                  <a:pt x="343570" y="153018"/>
                  <a:pt x="415687" y="299777"/>
                  <a:pt x="403427" y="478549"/>
                </a:cubicBezTo>
                <a:cubicBezTo>
                  <a:pt x="429028" y="463082"/>
                  <a:pt x="480592" y="420277"/>
                  <a:pt x="475904" y="333948"/>
                </a:cubicBezTo>
                <a:cubicBezTo>
                  <a:pt x="471217" y="236829"/>
                  <a:pt x="423980" y="167406"/>
                  <a:pt x="304988" y="87912"/>
                </a:cubicBezTo>
                <a:close/>
                <a:moveTo>
                  <a:pt x="273617" y="47625"/>
                </a:moveTo>
                <a:cubicBezTo>
                  <a:pt x="273978" y="47625"/>
                  <a:pt x="274338" y="47625"/>
                  <a:pt x="275060" y="47625"/>
                </a:cubicBezTo>
                <a:cubicBezTo>
                  <a:pt x="275420" y="47985"/>
                  <a:pt x="275781" y="48344"/>
                  <a:pt x="276502" y="48344"/>
                </a:cubicBezTo>
                <a:cubicBezTo>
                  <a:pt x="277223" y="48344"/>
                  <a:pt x="277584" y="48704"/>
                  <a:pt x="278305" y="49064"/>
                </a:cubicBezTo>
                <a:cubicBezTo>
                  <a:pt x="278665" y="49064"/>
                  <a:pt x="278665" y="49064"/>
                  <a:pt x="278665" y="49064"/>
                </a:cubicBezTo>
                <a:cubicBezTo>
                  <a:pt x="428307" y="141507"/>
                  <a:pt x="488885" y="221002"/>
                  <a:pt x="494294" y="332869"/>
                </a:cubicBezTo>
                <a:cubicBezTo>
                  <a:pt x="499703" y="442578"/>
                  <a:pt x="422177" y="490059"/>
                  <a:pt x="401624" y="500491"/>
                </a:cubicBezTo>
                <a:cubicBezTo>
                  <a:pt x="399461" y="520994"/>
                  <a:pt x="396576" y="541137"/>
                  <a:pt x="391888" y="562000"/>
                </a:cubicBezTo>
                <a:cubicBezTo>
                  <a:pt x="391167" y="566316"/>
                  <a:pt x="387201" y="569553"/>
                  <a:pt x="382874" y="569553"/>
                </a:cubicBezTo>
                <a:cubicBezTo>
                  <a:pt x="382513" y="569553"/>
                  <a:pt x="381792" y="569194"/>
                  <a:pt x="381071" y="569194"/>
                </a:cubicBezTo>
                <a:cubicBezTo>
                  <a:pt x="376023" y="568115"/>
                  <a:pt x="372777" y="563079"/>
                  <a:pt x="373859" y="558043"/>
                </a:cubicBezTo>
                <a:cubicBezTo>
                  <a:pt x="378186" y="538979"/>
                  <a:pt x="381071" y="520274"/>
                  <a:pt x="382874" y="501570"/>
                </a:cubicBezTo>
                <a:cubicBezTo>
                  <a:pt x="364484" y="496174"/>
                  <a:pt x="347537" y="487182"/>
                  <a:pt x="332392" y="473513"/>
                </a:cubicBezTo>
                <a:cubicBezTo>
                  <a:pt x="328786" y="470276"/>
                  <a:pt x="328426" y="464161"/>
                  <a:pt x="332032" y="460564"/>
                </a:cubicBezTo>
                <a:cubicBezTo>
                  <a:pt x="335637" y="456607"/>
                  <a:pt x="341407" y="456607"/>
                  <a:pt x="345013" y="459844"/>
                </a:cubicBezTo>
                <a:cubicBezTo>
                  <a:pt x="356912" y="470635"/>
                  <a:pt x="370253" y="478189"/>
                  <a:pt x="385037" y="482505"/>
                </a:cubicBezTo>
                <a:cubicBezTo>
                  <a:pt x="399821" y="290784"/>
                  <a:pt x="314003" y="136112"/>
                  <a:pt x="280108" y="82516"/>
                </a:cubicBezTo>
                <a:cubicBezTo>
                  <a:pt x="277584" y="105537"/>
                  <a:pt x="274699" y="142946"/>
                  <a:pt x="273978" y="186111"/>
                </a:cubicBezTo>
                <a:cubicBezTo>
                  <a:pt x="273978" y="191146"/>
                  <a:pt x="270011" y="195103"/>
                  <a:pt x="264963" y="195103"/>
                </a:cubicBezTo>
                <a:cubicBezTo>
                  <a:pt x="259555" y="195103"/>
                  <a:pt x="255588" y="190787"/>
                  <a:pt x="255588" y="185751"/>
                </a:cubicBezTo>
                <a:cubicBezTo>
                  <a:pt x="256309" y="113450"/>
                  <a:pt x="264603" y="56258"/>
                  <a:pt x="264603" y="55538"/>
                </a:cubicBezTo>
                <a:cubicBezTo>
                  <a:pt x="264603" y="55179"/>
                  <a:pt x="264963" y="54819"/>
                  <a:pt x="264963" y="54459"/>
                </a:cubicBezTo>
                <a:cubicBezTo>
                  <a:pt x="265324" y="53740"/>
                  <a:pt x="265324" y="52661"/>
                  <a:pt x="265684" y="52301"/>
                </a:cubicBezTo>
                <a:cubicBezTo>
                  <a:pt x="265684" y="52301"/>
                  <a:pt x="265684" y="52301"/>
                  <a:pt x="266045" y="52301"/>
                </a:cubicBezTo>
                <a:lnTo>
                  <a:pt x="266045" y="51941"/>
                </a:lnTo>
                <a:cubicBezTo>
                  <a:pt x="266045" y="51582"/>
                  <a:pt x="266406" y="51222"/>
                  <a:pt x="266766" y="50862"/>
                </a:cubicBezTo>
                <a:cubicBezTo>
                  <a:pt x="266766" y="50862"/>
                  <a:pt x="267127" y="50502"/>
                  <a:pt x="267487" y="50502"/>
                </a:cubicBezTo>
                <a:cubicBezTo>
                  <a:pt x="267487" y="50502"/>
                  <a:pt x="267848" y="49783"/>
                  <a:pt x="268209" y="49783"/>
                </a:cubicBezTo>
                <a:cubicBezTo>
                  <a:pt x="268209" y="49783"/>
                  <a:pt x="268209" y="49783"/>
                  <a:pt x="268209" y="49423"/>
                </a:cubicBezTo>
                <a:cubicBezTo>
                  <a:pt x="268930" y="49064"/>
                  <a:pt x="269290" y="48704"/>
                  <a:pt x="270372" y="48344"/>
                </a:cubicBezTo>
                <a:cubicBezTo>
                  <a:pt x="270733" y="48344"/>
                  <a:pt x="271093" y="48344"/>
                  <a:pt x="271454" y="47985"/>
                </a:cubicBezTo>
                <a:cubicBezTo>
                  <a:pt x="272175" y="47625"/>
                  <a:pt x="272896" y="47985"/>
                  <a:pt x="273617" y="47625"/>
                </a:cubicBezTo>
                <a:close/>
                <a:moveTo>
                  <a:pt x="185594" y="26988"/>
                </a:moveTo>
                <a:lnTo>
                  <a:pt x="152439" y="92446"/>
                </a:lnTo>
                <a:lnTo>
                  <a:pt x="137664" y="69787"/>
                </a:lnTo>
                <a:cubicBezTo>
                  <a:pt x="63066" y="122657"/>
                  <a:pt x="18379" y="207178"/>
                  <a:pt x="18379" y="298891"/>
                </a:cubicBezTo>
                <a:cubicBezTo>
                  <a:pt x="18379" y="453545"/>
                  <a:pt x="144871" y="579786"/>
                  <a:pt x="299833" y="579786"/>
                </a:cubicBezTo>
                <a:cubicBezTo>
                  <a:pt x="305239" y="579786"/>
                  <a:pt x="309203" y="583742"/>
                  <a:pt x="309203" y="588777"/>
                </a:cubicBezTo>
                <a:cubicBezTo>
                  <a:pt x="309203" y="594172"/>
                  <a:pt x="305239" y="598128"/>
                  <a:pt x="299833" y="598128"/>
                </a:cubicBezTo>
                <a:cubicBezTo>
                  <a:pt x="134781" y="598128"/>
                  <a:pt x="0" y="463975"/>
                  <a:pt x="0" y="298891"/>
                </a:cubicBezTo>
                <a:cubicBezTo>
                  <a:pt x="0" y="201064"/>
                  <a:pt x="47570" y="110429"/>
                  <a:pt x="127213" y="54322"/>
                </a:cubicBezTo>
                <a:lnTo>
                  <a:pt x="112077" y="30944"/>
                </a:lnTo>
                <a:close/>
                <a:moveTo>
                  <a:pt x="299533" y="0"/>
                </a:moveTo>
                <a:cubicBezTo>
                  <a:pt x="465138" y="0"/>
                  <a:pt x="599714" y="134153"/>
                  <a:pt x="599714" y="299237"/>
                </a:cubicBezTo>
                <a:cubicBezTo>
                  <a:pt x="599714" y="397065"/>
                  <a:pt x="552450" y="487699"/>
                  <a:pt x="472354" y="543806"/>
                </a:cubicBezTo>
                <a:lnTo>
                  <a:pt x="487868" y="567184"/>
                </a:lnTo>
                <a:lnTo>
                  <a:pt x="414266" y="571140"/>
                </a:lnTo>
                <a:lnTo>
                  <a:pt x="447459" y="505682"/>
                </a:lnTo>
                <a:lnTo>
                  <a:pt x="462612" y="528341"/>
                </a:lnTo>
                <a:cubicBezTo>
                  <a:pt x="536936" y="475471"/>
                  <a:pt x="581314" y="390951"/>
                  <a:pt x="581314" y="299237"/>
                </a:cubicBezTo>
                <a:cubicBezTo>
                  <a:pt x="581314" y="144224"/>
                  <a:pt x="455036" y="18702"/>
                  <a:pt x="299533" y="18702"/>
                </a:cubicBezTo>
                <a:cubicBezTo>
                  <a:pt x="294482" y="18702"/>
                  <a:pt x="290513" y="14386"/>
                  <a:pt x="290513" y="9351"/>
                </a:cubicBezTo>
                <a:cubicBezTo>
                  <a:pt x="290513" y="4316"/>
                  <a:pt x="294482" y="0"/>
                  <a:pt x="299533" y="0"/>
                </a:cubicBezTo>
                <a:close/>
              </a:path>
            </a:pathLst>
          </a:custGeom>
          <a:solidFill>
            <a:schemeClr val="accent1"/>
          </a:solidFill>
          <a:ln>
            <a:noFill/>
          </a:ln>
          <a:effectLst/>
        </p:spPr>
        <p:txBody>
          <a:bodyPr wrap="square" anchor="ctr">
            <a:noAutofit/>
          </a:bodyPr>
          <a:lstStyle/>
          <a:p>
            <a:endParaRPr lang="en-US" sz="900">
              <a:latin typeface="Lato Light" panose="020F0502020204030203" pitchFamily="34" charset="0"/>
            </a:endParaRPr>
          </a:p>
        </p:txBody>
      </p:sp>
      <p:sp>
        <p:nvSpPr>
          <p:cNvPr id="7" name="Freeform 56">
            <a:extLst>
              <a:ext uri="{FF2B5EF4-FFF2-40B4-BE49-F238E27FC236}">
                <a16:creationId xmlns:a16="http://schemas.microsoft.com/office/drawing/2014/main" id="{6B248F9A-D2CB-B94A-A1ED-62AAC196765D}"/>
              </a:ext>
            </a:extLst>
          </p:cNvPr>
          <p:cNvSpPr>
            <a:spLocks noChangeArrowheads="1"/>
          </p:cNvSpPr>
          <p:nvPr/>
        </p:nvSpPr>
        <p:spPr bwMode="auto">
          <a:xfrm>
            <a:off x="299288" y="2662231"/>
            <a:ext cx="2256660" cy="2236362"/>
          </a:xfrm>
          <a:custGeom>
            <a:avLst/>
            <a:gdLst>
              <a:gd name="T0" fmla="*/ 6963 w 7483"/>
              <a:gd name="T1" fmla="*/ 5237 h 7482"/>
              <a:gd name="T2" fmla="*/ 6963 w 7483"/>
              <a:gd name="T3" fmla="*/ 5237 h 7482"/>
              <a:gd name="T4" fmla="*/ 3741 w 7483"/>
              <a:gd name="T5" fmla="*/ 7292 h 7482"/>
              <a:gd name="T6" fmla="*/ 3741 w 7483"/>
              <a:gd name="T7" fmla="*/ 7292 h 7482"/>
              <a:gd name="T8" fmla="*/ 1779 w 7483"/>
              <a:gd name="T9" fmla="*/ 6702 h 7482"/>
              <a:gd name="T10" fmla="*/ 1779 w 7483"/>
              <a:gd name="T11" fmla="*/ 6702 h 7482"/>
              <a:gd name="T12" fmla="*/ 1582 w 7483"/>
              <a:gd name="T13" fmla="*/ 6561 h 7482"/>
              <a:gd name="T14" fmla="*/ 1579 w 7483"/>
              <a:gd name="T15" fmla="*/ 6558 h 7482"/>
              <a:gd name="T16" fmla="*/ 1579 w 7483"/>
              <a:gd name="T17" fmla="*/ 6558 h 7482"/>
              <a:gd name="T18" fmla="*/ 1579 w 7483"/>
              <a:gd name="T19" fmla="*/ 6558 h 7482"/>
              <a:gd name="T20" fmla="*/ 228 w 7483"/>
              <a:gd name="T21" fmla="*/ 4266 h 7482"/>
              <a:gd name="T22" fmla="*/ 228 w 7483"/>
              <a:gd name="T23" fmla="*/ 4266 h 7482"/>
              <a:gd name="T24" fmla="*/ 189 w 7483"/>
              <a:gd name="T25" fmla="*/ 3740 h 7482"/>
              <a:gd name="T26" fmla="*/ 189 w 7483"/>
              <a:gd name="T27" fmla="*/ 3740 h 7482"/>
              <a:gd name="T28" fmla="*/ 438 w 7483"/>
              <a:gd name="T29" fmla="*/ 2433 h 7482"/>
              <a:gd name="T30" fmla="*/ 438 w 7483"/>
              <a:gd name="T31" fmla="*/ 2433 h 7482"/>
              <a:gd name="T32" fmla="*/ 823 w 7483"/>
              <a:gd name="T33" fmla="*/ 1715 h 7482"/>
              <a:gd name="T34" fmla="*/ 823 w 7483"/>
              <a:gd name="T35" fmla="*/ 1715 h 7482"/>
              <a:gd name="T36" fmla="*/ 3238 w 7483"/>
              <a:gd name="T37" fmla="*/ 224 h 7482"/>
              <a:gd name="T38" fmla="*/ 3238 w 7483"/>
              <a:gd name="T39" fmla="*/ 224 h 7482"/>
              <a:gd name="T40" fmla="*/ 3238 w 7483"/>
              <a:gd name="T41" fmla="*/ 224 h 7482"/>
              <a:gd name="T42" fmla="*/ 3741 w 7483"/>
              <a:gd name="T43" fmla="*/ 189 h 7482"/>
              <a:gd name="T44" fmla="*/ 3741 w 7483"/>
              <a:gd name="T45" fmla="*/ 189 h 7482"/>
              <a:gd name="T46" fmla="*/ 6721 w 7483"/>
              <a:gd name="T47" fmla="*/ 1807 h 7482"/>
              <a:gd name="T48" fmla="*/ 6721 w 7483"/>
              <a:gd name="T49" fmla="*/ 1807 h 7482"/>
              <a:gd name="T50" fmla="*/ 7293 w 7483"/>
              <a:gd name="T51" fmla="*/ 3740 h 7482"/>
              <a:gd name="T52" fmla="*/ 7293 w 7483"/>
              <a:gd name="T53" fmla="*/ 3740 h 7482"/>
              <a:gd name="T54" fmla="*/ 6963 w 7483"/>
              <a:gd name="T55" fmla="*/ 5237 h 7482"/>
              <a:gd name="T56" fmla="*/ 6879 w 7483"/>
              <a:gd name="T57" fmla="*/ 1704 h 7482"/>
              <a:gd name="T58" fmla="*/ 6879 w 7483"/>
              <a:gd name="T59" fmla="*/ 1704 h 7482"/>
              <a:gd name="T60" fmla="*/ 3741 w 7483"/>
              <a:gd name="T61" fmla="*/ 0 h 7482"/>
              <a:gd name="T62" fmla="*/ 3741 w 7483"/>
              <a:gd name="T63" fmla="*/ 0 h 7482"/>
              <a:gd name="T64" fmla="*/ 3211 w 7483"/>
              <a:gd name="T65" fmla="*/ 37 h 7482"/>
              <a:gd name="T66" fmla="*/ 3211 w 7483"/>
              <a:gd name="T67" fmla="*/ 37 h 7482"/>
              <a:gd name="T68" fmla="*/ 3211 w 7483"/>
              <a:gd name="T69" fmla="*/ 37 h 7482"/>
              <a:gd name="T70" fmla="*/ 668 w 7483"/>
              <a:gd name="T71" fmla="*/ 1607 h 7482"/>
              <a:gd name="T72" fmla="*/ 668 w 7483"/>
              <a:gd name="T73" fmla="*/ 1607 h 7482"/>
              <a:gd name="T74" fmla="*/ 262 w 7483"/>
              <a:gd name="T75" fmla="*/ 2363 h 7482"/>
              <a:gd name="T76" fmla="*/ 262 w 7483"/>
              <a:gd name="T77" fmla="*/ 2363 h 7482"/>
              <a:gd name="T78" fmla="*/ 0 w 7483"/>
              <a:gd name="T79" fmla="*/ 3740 h 7482"/>
              <a:gd name="T80" fmla="*/ 0 w 7483"/>
              <a:gd name="T81" fmla="*/ 3740 h 7482"/>
              <a:gd name="T82" fmla="*/ 41 w 7483"/>
              <a:gd name="T83" fmla="*/ 4295 h 7482"/>
              <a:gd name="T84" fmla="*/ 41 w 7483"/>
              <a:gd name="T85" fmla="*/ 4295 h 7482"/>
              <a:gd name="T86" fmla="*/ 1463 w 7483"/>
              <a:gd name="T87" fmla="*/ 6708 h 7482"/>
              <a:gd name="T88" fmla="*/ 1463 w 7483"/>
              <a:gd name="T89" fmla="*/ 6709 h 7482"/>
              <a:gd name="T90" fmla="*/ 1467 w 7483"/>
              <a:gd name="T91" fmla="*/ 6711 h 7482"/>
              <a:gd name="T92" fmla="*/ 1467 w 7483"/>
              <a:gd name="T93" fmla="*/ 6711 h 7482"/>
              <a:gd name="T94" fmla="*/ 1675 w 7483"/>
              <a:gd name="T95" fmla="*/ 6859 h 7482"/>
              <a:gd name="T96" fmla="*/ 1675 w 7483"/>
              <a:gd name="T97" fmla="*/ 6859 h 7482"/>
              <a:gd name="T98" fmla="*/ 3741 w 7483"/>
              <a:gd name="T99" fmla="*/ 7481 h 7482"/>
              <a:gd name="T100" fmla="*/ 3741 w 7483"/>
              <a:gd name="T101" fmla="*/ 7481 h 7482"/>
              <a:gd name="T102" fmla="*/ 7135 w 7483"/>
              <a:gd name="T103" fmla="*/ 5316 h 7482"/>
              <a:gd name="T104" fmla="*/ 7135 w 7483"/>
              <a:gd name="T105" fmla="*/ 5316 h 7482"/>
              <a:gd name="T106" fmla="*/ 7482 w 7483"/>
              <a:gd name="T107" fmla="*/ 3740 h 7482"/>
              <a:gd name="T108" fmla="*/ 7482 w 7483"/>
              <a:gd name="T109" fmla="*/ 3740 h 7482"/>
              <a:gd name="T110" fmla="*/ 6879 w 7483"/>
              <a:gd name="T111" fmla="*/ 1704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7482">
                <a:moveTo>
                  <a:pt x="6963" y="5237"/>
                </a:moveTo>
                <a:lnTo>
                  <a:pt x="6963" y="5237"/>
                </a:lnTo>
                <a:cubicBezTo>
                  <a:pt x="6399" y="6450"/>
                  <a:pt x="5168" y="7292"/>
                  <a:pt x="3741" y="7292"/>
                </a:cubicBezTo>
                <a:lnTo>
                  <a:pt x="3741" y="7292"/>
                </a:lnTo>
                <a:cubicBezTo>
                  <a:pt x="3016" y="7292"/>
                  <a:pt x="2342" y="7075"/>
                  <a:pt x="1779" y="6702"/>
                </a:cubicBezTo>
                <a:lnTo>
                  <a:pt x="1779" y="6702"/>
                </a:lnTo>
                <a:cubicBezTo>
                  <a:pt x="1712" y="6657"/>
                  <a:pt x="1646" y="6610"/>
                  <a:pt x="1582" y="6561"/>
                </a:cubicBezTo>
                <a:lnTo>
                  <a:pt x="1579" y="6558"/>
                </a:lnTo>
                <a:lnTo>
                  <a:pt x="1579" y="6558"/>
                </a:lnTo>
                <a:lnTo>
                  <a:pt x="1579" y="6558"/>
                </a:lnTo>
                <a:cubicBezTo>
                  <a:pt x="866" y="6010"/>
                  <a:pt x="367" y="5197"/>
                  <a:pt x="228" y="4266"/>
                </a:cubicBezTo>
                <a:lnTo>
                  <a:pt x="228" y="4266"/>
                </a:lnTo>
                <a:cubicBezTo>
                  <a:pt x="203" y="4095"/>
                  <a:pt x="189" y="3919"/>
                  <a:pt x="189" y="3740"/>
                </a:cubicBezTo>
                <a:lnTo>
                  <a:pt x="189" y="3740"/>
                </a:lnTo>
                <a:cubicBezTo>
                  <a:pt x="189" y="3278"/>
                  <a:pt x="278" y="2838"/>
                  <a:pt x="438" y="2433"/>
                </a:cubicBezTo>
                <a:lnTo>
                  <a:pt x="438" y="2433"/>
                </a:lnTo>
                <a:cubicBezTo>
                  <a:pt x="539" y="2178"/>
                  <a:pt x="669" y="1937"/>
                  <a:pt x="823" y="1715"/>
                </a:cubicBezTo>
                <a:lnTo>
                  <a:pt x="823" y="1715"/>
                </a:lnTo>
                <a:cubicBezTo>
                  <a:pt x="1375" y="923"/>
                  <a:pt x="2239" y="366"/>
                  <a:pt x="3238" y="224"/>
                </a:cubicBezTo>
                <a:lnTo>
                  <a:pt x="3238" y="224"/>
                </a:lnTo>
                <a:lnTo>
                  <a:pt x="3238" y="224"/>
                </a:lnTo>
                <a:cubicBezTo>
                  <a:pt x="3403" y="201"/>
                  <a:pt x="3571" y="189"/>
                  <a:pt x="3741" y="189"/>
                </a:cubicBezTo>
                <a:lnTo>
                  <a:pt x="3741" y="189"/>
                </a:lnTo>
                <a:cubicBezTo>
                  <a:pt x="4989" y="189"/>
                  <a:pt x="6087" y="833"/>
                  <a:pt x="6721" y="1807"/>
                </a:cubicBezTo>
                <a:lnTo>
                  <a:pt x="6721" y="1807"/>
                </a:lnTo>
                <a:cubicBezTo>
                  <a:pt x="7082" y="2363"/>
                  <a:pt x="7293" y="3027"/>
                  <a:pt x="7293" y="3740"/>
                </a:cubicBezTo>
                <a:lnTo>
                  <a:pt x="7293" y="3740"/>
                </a:lnTo>
                <a:cubicBezTo>
                  <a:pt x="7293" y="4275"/>
                  <a:pt x="7175" y="4781"/>
                  <a:pt x="6963" y="5237"/>
                </a:cubicBezTo>
                <a:close/>
                <a:moveTo>
                  <a:pt x="6879" y="1704"/>
                </a:moveTo>
                <a:lnTo>
                  <a:pt x="6879" y="1704"/>
                </a:lnTo>
                <a:cubicBezTo>
                  <a:pt x="6212" y="678"/>
                  <a:pt x="5056" y="0"/>
                  <a:pt x="3741" y="0"/>
                </a:cubicBezTo>
                <a:lnTo>
                  <a:pt x="3741" y="0"/>
                </a:lnTo>
                <a:cubicBezTo>
                  <a:pt x="3561" y="0"/>
                  <a:pt x="3385" y="12"/>
                  <a:pt x="3211" y="37"/>
                </a:cubicBezTo>
                <a:lnTo>
                  <a:pt x="3211" y="37"/>
                </a:lnTo>
                <a:lnTo>
                  <a:pt x="3211" y="37"/>
                </a:lnTo>
                <a:cubicBezTo>
                  <a:pt x="2160" y="186"/>
                  <a:pt x="1249" y="773"/>
                  <a:pt x="668" y="1607"/>
                </a:cubicBezTo>
                <a:lnTo>
                  <a:pt x="668" y="1607"/>
                </a:lnTo>
                <a:cubicBezTo>
                  <a:pt x="505" y="1841"/>
                  <a:pt x="369" y="2094"/>
                  <a:pt x="262" y="2363"/>
                </a:cubicBezTo>
                <a:lnTo>
                  <a:pt x="262" y="2363"/>
                </a:lnTo>
                <a:cubicBezTo>
                  <a:pt x="93" y="2790"/>
                  <a:pt x="0" y="3253"/>
                  <a:pt x="0" y="3740"/>
                </a:cubicBezTo>
                <a:lnTo>
                  <a:pt x="0" y="3740"/>
                </a:lnTo>
                <a:cubicBezTo>
                  <a:pt x="0" y="3929"/>
                  <a:pt x="14" y="4114"/>
                  <a:pt x="41" y="4295"/>
                </a:cubicBezTo>
                <a:lnTo>
                  <a:pt x="41" y="4295"/>
                </a:lnTo>
                <a:cubicBezTo>
                  <a:pt x="187" y="5275"/>
                  <a:pt x="712" y="6131"/>
                  <a:pt x="1463" y="6708"/>
                </a:cubicBezTo>
                <a:lnTo>
                  <a:pt x="1463" y="6709"/>
                </a:lnTo>
                <a:lnTo>
                  <a:pt x="1467" y="6711"/>
                </a:lnTo>
                <a:lnTo>
                  <a:pt x="1467" y="6711"/>
                </a:lnTo>
                <a:cubicBezTo>
                  <a:pt x="1534" y="6763"/>
                  <a:pt x="1604" y="6812"/>
                  <a:pt x="1675" y="6859"/>
                </a:cubicBezTo>
                <a:lnTo>
                  <a:pt x="1675" y="6859"/>
                </a:lnTo>
                <a:cubicBezTo>
                  <a:pt x="2267" y="7252"/>
                  <a:pt x="2978" y="7481"/>
                  <a:pt x="3741" y="7481"/>
                </a:cubicBezTo>
                <a:lnTo>
                  <a:pt x="3741" y="7481"/>
                </a:lnTo>
                <a:cubicBezTo>
                  <a:pt x="5244" y="7481"/>
                  <a:pt x="6540" y="6595"/>
                  <a:pt x="7135" y="5316"/>
                </a:cubicBezTo>
                <a:lnTo>
                  <a:pt x="7135" y="5316"/>
                </a:lnTo>
                <a:cubicBezTo>
                  <a:pt x="7358" y="4837"/>
                  <a:pt x="7482" y="4303"/>
                  <a:pt x="7482" y="3740"/>
                </a:cubicBezTo>
                <a:lnTo>
                  <a:pt x="7482" y="3740"/>
                </a:lnTo>
                <a:cubicBezTo>
                  <a:pt x="7482" y="2988"/>
                  <a:pt x="7261" y="2290"/>
                  <a:pt x="6879" y="1704"/>
                </a:cubicBezTo>
                <a:close/>
              </a:path>
            </a:pathLst>
          </a:custGeom>
          <a:solidFill>
            <a:schemeClr val="accent2">
              <a:lumMod val="60000"/>
              <a:lumOff val="40000"/>
            </a:schemeClr>
          </a:solidFill>
          <a:ln>
            <a:noFill/>
          </a:ln>
          <a:effectLst/>
        </p:spPr>
        <p:txBody>
          <a:bodyPr wrap="none" anchor="ctr"/>
          <a:lstStyle/>
          <a:p>
            <a:endParaRPr lang="en-US" sz="3266">
              <a:latin typeface="Lato Light" panose="020F0502020204030203" pitchFamily="34" charset="0"/>
            </a:endParaRPr>
          </a:p>
        </p:txBody>
      </p:sp>
      <p:sp>
        <p:nvSpPr>
          <p:cNvPr id="12" name="Freeform 11">
            <a:extLst>
              <a:ext uri="{FF2B5EF4-FFF2-40B4-BE49-F238E27FC236}">
                <a16:creationId xmlns:a16="http://schemas.microsoft.com/office/drawing/2014/main" id="{8C9157DE-ACB4-024F-A768-9B1477F36645}"/>
              </a:ext>
            </a:extLst>
          </p:cNvPr>
          <p:cNvSpPr>
            <a:spLocks noChangeArrowheads="1"/>
          </p:cNvSpPr>
          <p:nvPr/>
        </p:nvSpPr>
        <p:spPr bwMode="auto">
          <a:xfrm>
            <a:off x="248603" y="2450300"/>
            <a:ext cx="2373380" cy="2808003"/>
          </a:xfrm>
          <a:custGeom>
            <a:avLst/>
            <a:gdLst>
              <a:gd name="connsiteX0" fmla="*/ 1562996 w 2833327"/>
              <a:gd name="connsiteY0" fmla="*/ 3016250 h 3382602"/>
              <a:gd name="connsiteX1" fmla="*/ 1587140 w 2833327"/>
              <a:gd name="connsiteY1" fmla="*/ 3375765 h 3382602"/>
              <a:gd name="connsiteX2" fmla="*/ 1494169 w 2833327"/>
              <a:gd name="connsiteY2" fmla="*/ 3382602 h 3382602"/>
              <a:gd name="connsiteX3" fmla="*/ 1494169 w 2833327"/>
              <a:gd name="connsiteY3" fmla="*/ 3382602 h 3382602"/>
              <a:gd name="connsiteX4" fmla="*/ 1487682 w 2833327"/>
              <a:gd name="connsiteY4" fmla="*/ 3299097 h 3382602"/>
              <a:gd name="connsiteX5" fmla="*/ 1470108 w 2833327"/>
              <a:gd name="connsiteY5" fmla="*/ 3022887 h 3382602"/>
              <a:gd name="connsiteX6" fmla="*/ 1470025 w 2833327"/>
              <a:gd name="connsiteY6" fmla="*/ 3021648 h 3382602"/>
              <a:gd name="connsiteX7" fmla="*/ 1470029 w 2833327"/>
              <a:gd name="connsiteY7" fmla="*/ 3021648 h 3382602"/>
              <a:gd name="connsiteX8" fmla="*/ 1470025 w 2833327"/>
              <a:gd name="connsiteY8" fmla="*/ 3021585 h 3382602"/>
              <a:gd name="connsiteX9" fmla="*/ 1506421 w 2833327"/>
              <a:gd name="connsiteY9" fmla="*/ 3019425 h 3382602"/>
              <a:gd name="connsiteX10" fmla="*/ 1506428 w 2833327"/>
              <a:gd name="connsiteY10" fmla="*/ 3019535 h 3382602"/>
              <a:gd name="connsiteX11" fmla="*/ 1416484 w 2833327"/>
              <a:gd name="connsiteY11" fmla="*/ 260174 h 3382602"/>
              <a:gd name="connsiteX12" fmla="*/ 1226371 w 2833327"/>
              <a:gd name="connsiteY12" fmla="*/ 273850 h 3382602"/>
              <a:gd name="connsiteX13" fmla="*/ 1226011 w 2833327"/>
              <a:gd name="connsiteY13" fmla="*/ 273850 h 3382602"/>
              <a:gd name="connsiteX14" fmla="*/ 311453 w 2833327"/>
              <a:gd name="connsiteY14" fmla="*/ 837823 h 3382602"/>
              <a:gd name="connsiteX15" fmla="*/ 165628 w 2833327"/>
              <a:gd name="connsiteY15" fmla="*/ 1109912 h 3382602"/>
              <a:gd name="connsiteX16" fmla="*/ 71652 w 2833327"/>
              <a:gd name="connsiteY16" fmla="*/ 1604422 h 3382602"/>
              <a:gd name="connsiteX17" fmla="*/ 86415 w 2833327"/>
              <a:gd name="connsiteY17" fmla="*/ 1803810 h 3382602"/>
              <a:gd name="connsiteX18" fmla="*/ 597703 w 2833327"/>
              <a:gd name="connsiteY18" fmla="*/ 2671184 h 3382602"/>
              <a:gd name="connsiteX19" fmla="*/ 599143 w 2833327"/>
              <a:gd name="connsiteY19" fmla="*/ 2671903 h 3382602"/>
              <a:gd name="connsiteX20" fmla="*/ 673676 w 2833327"/>
              <a:gd name="connsiteY20" fmla="*/ 2725529 h 3382602"/>
              <a:gd name="connsiteX21" fmla="*/ 1416484 w 2833327"/>
              <a:gd name="connsiteY21" fmla="*/ 2949031 h 3382602"/>
              <a:gd name="connsiteX22" fmla="*/ 2636733 w 2833327"/>
              <a:gd name="connsiteY22" fmla="*/ 2170914 h 3382602"/>
              <a:gd name="connsiteX23" fmla="*/ 2761315 w 2833327"/>
              <a:gd name="connsiteY23" fmla="*/ 1604422 h 3382602"/>
              <a:gd name="connsiteX24" fmla="*/ 2544917 w 2833327"/>
              <a:gd name="connsiteY24" fmla="*/ 872733 h 3382602"/>
              <a:gd name="connsiteX25" fmla="*/ 1416484 w 2833327"/>
              <a:gd name="connsiteY25" fmla="*/ 260174 h 3382602"/>
              <a:gd name="connsiteX26" fmla="*/ 1772239 w 2833327"/>
              <a:gd name="connsiteY26" fmla="*/ 25400 h 3382602"/>
              <a:gd name="connsiteX27" fmla="*/ 1772897 w 2833327"/>
              <a:gd name="connsiteY27" fmla="*/ 25548 h 3382602"/>
              <a:gd name="connsiteX28" fmla="*/ 1772930 w 2833327"/>
              <a:gd name="connsiteY28" fmla="*/ 25400 h 3382602"/>
              <a:gd name="connsiteX29" fmla="*/ 1855425 w 2833327"/>
              <a:gd name="connsiteY29" fmla="*/ 43764 h 3382602"/>
              <a:gd name="connsiteX30" fmla="*/ 1811283 w 2833327"/>
              <a:gd name="connsiteY30" fmla="*/ 242527 h 3382602"/>
              <a:gd name="connsiteX31" fmla="*/ 1810229 w 2833327"/>
              <a:gd name="connsiteY31" fmla="*/ 242292 h 3382602"/>
              <a:gd name="connsiteX32" fmla="*/ 1810177 w 2833327"/>
              <a:gd name="connsiteY32" fmla="*/ 242527 h 3382602"/>
              <a:gd name="connsiteX33" fmla="*/ 1777965 w 2833327"/>
              <a:gd name="connsiteY33" fmla="*/ 235325 h 3382602"/>
              <a:gd name="connsiteX34" fmla="*/ 1778010 w 2833327"/>
              <a:gd name="connsiteY34" fmla="*/ 235120 h 3382602"/>
              <a:gd name="connsiteX35" fmla="*/ 1728787 w 2833327"/>
              <a:gd name="connsiteY35" fmla="*/ 224163 h 3382602"/>
              <a:gd name="connsiteX36" fmla="*/ 1756348 w 2833327"/>
              <a:gd name="connsiteY36" fmla="*/ 100066 h 3382602"/>
              <a:gd name="connsiteX37" fmla="*/ 1755775 w 2833327"/>
              <a:gd name="connsiteY37" fmla="*/ 99936 h 3382602"/>
              <a:gd name="connsiteX38" fmla="*/ 1334510 w 2833327"/>
              <a:gd name="connsiteY38" fmla="*/ 0 h 3382602"/>
              <a:gd name="connsiteX39" fmla="*/ 1334510 w 2833327"/>
              <a:gd name="connsiteY39" fmla="*/ 0 h 3382602"/>
              <a:gd name="connsiteX40" fmla="*/ 1334529 w 2833327"/>
              <a:gd name="connsiteY40" fmla="*/ 243 h 3382602"/>
              <a:gd name="connsiteX41" fmla="*/ 1349582 w 2833327"/>
              <a:gd name="connsiteY41" fmla="*/ 191142 h 3382602"/>
              <a:gd name="connsiteX42" fmla="*/ 1416484 w 2833327"/>
              <a:gd name="connsiteY42" fmla="*/ 188912 h 3382602"/>
              <a:gd name="connsiteX43" fmla="*/ 2605048 w 2833327"/>
              <a:gd name="connsiteY43" fmla="*/ 833864 h 3382602"/>
              <a:gd name="connsiteX44" fmla="*/ 2833327 w 2833327"/>
              <a:gd name="connsiteY44" fmla="*/ 1604422 h 3382602"/>
              <a:gd name="connsiteX45" fmla="*/ 2701544 w 2833327"/>
              <a:gd name="connsiteY45" fmla="*/ 2201146 h 3382602"/>
              <a:gd name="connsiteX46" fmla="*/ 1416484 w 2833327"/>
              <a:gd name="connsiteY46" fmla="*/ 3020652 h 3382602"/>
              <a:gd name="connsiteX47" fmla="*/ 1203806 w 2833327"/>
              <a:gd name="connsiteY47" fmla="*/ 3004771 h 3382602"/>
              <a:gd name="connsiteX48" fmla="*/ 1133604 w 2833327"/>
              <a:gd name="connsiteY48" fmla="*/ 2988808 h 3382602"/>
              <a:gd name="connsiteX49" fmla="*/ 1046605 w 2833327"/>
              <a:gd name="connsiteY49" fmla="*/ 3244490 h 3382602"/>
              <a:gd name="connsiteX50" fmla="*/ 1046396 w 2833327"/>
              <a:gd name="connsiteY50" fmla="*/ 3244421 h 3382602"/>
              <a:gd name="connsiteX51" fmla="*/ 1046372 w 2833327"/>
              <a:gd name="connsiteY51" fmla="*/ 3244490 h 3382602"/>
              <a:gd name="connsiteX52" fmla="*/ 968882 w 2833327"/>
              <a:gd name="connsiteY52" fmla="*/ 3218744 h 3382602"/>
              <a:gd name="connsiteX53" fmla="*/ 968375 w 2833327"/>
              <a:gd name="connsiteY53" fmla="*/ 3218576 h 3382602"/>
              <a:gd name="connsiteX54" fmla="*/ 968375 w 2833327"/>
              <a:gd name="connsiteY54" fmla="*/ 3218576 h 3382602"/>
              <a:gd name="connsiteX55" fmla="*/ 968375 w 2833327"/>
              <a:gd name="connsiteY55" fmla="*/ 3218576 h 3382602"/>
              <a:gd name="connsiteX56" fmla="*/ 991738 w 2833327"/>
              <a:gd name="connsiteY56" fmla="*/ 3148390 h 3382602"/>
              <a:gd name="connsiteX57" fmla="*/ 1052386 w 2833327"/>
              <a:gd name="connsiteY57" fmla="*/ 2970339 h 3382602"/>
              <a:gd name="connsiteX58" fmla="*/ 1001018 w 2833327"/>
              <a:gd name="connsiteY58" fmla="*/ 2958659 h 3382602"/>
              <a:gd name="connsiteX59" fmla="*/ 634429 w 2833327"/>
              <a:gd name="connsiteY59" fmla="*/ 2784914 h 3382602"/>
              <a:gd name="connsiteX60" fmla="*/ 555575 w 2833327"/>
              <a:gd name="connsiteY60" fmla="*/ 2728768 h 3382602"/>
              <a:gd name="connsiteX61" fmla="*/ 554135 w 2833327"/>
              <a:gd name="connsiteY61" fmla="*/ 2728049 h 3382602"/>
              <a:gd name="connsiteX62" fmla="*/ 554135 w 2833327"/>
              <a:gd name="connsiteY62" fmla="*/ 2727689 h 3382602"/>
              <a:gd name="connsiteX63" fmla="*/ 15483 w 2833327"/>
              <a:gd name="connsiteY63" fmla="*/ 1814248 h 3382602"/>
              <a:gd name="connsiteX64" fmla="*/ 0 w 2833327"/>
              <a:gd name="connsiteY64" fmla="*/ 1604422 h 3382602"/>
              <a:gd name="connsiteX65" fmla="*/ 99017 w 2833327"/>
              <a:gd name="connsiteY65" fmla="*/ 1083278 h 3382602"/>
              <a:gd name="connsiteX66" fmla="*/ 252763 w 2833327"/>
              <a:gd name="connsiteY66" fmla="*/ 797153 h 3382602"/>
              <a:gd name="connsiteX67" fmla="*/ 667375 w 2833327"/>
              <a:gd name="connsiteY67" fmla="*/ 402606 h 3382602"/>
              <a:gd name="connsiteX68" fmla="*/ 727475 w 2833327"/>
              <a:gd name="connsiteY68" fmla="*/ 369265 h 3382602"/>
              <a:gd name="connsiteX69" fmla="*/ 645173 w 2833327"/>
              <a:gd name="connsiteY69" fmla="*/ 191920 h 3382602"/>
              <a:gd name="connsiteX70" fmla="*/ 644525 w 2833327"/>
              <a:gd name="connsiteY70" fmla="*/ 190525 h 3382602"/>
              <a:gd name="connsiteX71" fmla="*/ 644526 w 2833327"/>
              <a:gd name="connsiteY71" fmla="*/ 190525 h 3382602"/>
              <a:gd name="connsiteX72" fmla="*/ 644525 w 2833327"/>
              <a:gd name="connsiteY72" fmla="*/ 190523 h 3382602"/>
              <a:gd name="connsiteX73" fmla="*/ 730755 w 2833327"/>
              <a:gd name="connsiteY73" fmla="*/ 150812 h 3382602"/>
              <a:gd name="connsiteX74" fmla="*/ 811395 w 2833327"/>
              <a:gd name="connsiteY74" fmla="*/ 324928 h 3382602"/>
              <a:gd name="connsiteX75" fmla="*/ 928318 w 2833327"/>
              <a:gd name="connsiteY75" fmla="*/ 275042 h 3382602"/>
              <a:gd name="connsiteX76" fmla="*/ 1215929 w 2833327"/>
              <a:gd name="connsiteY76" fmla="*/ 202948 h 3382602"/>
              <a:gd name="connsiteX77" fmla="*/ 1256821 w 2833327"/>
              <a:gd name="connsiteY77" fmla="*/ 198559 h 3382602"/>
              <a:gd name="connsiteX78" fmla="*/ 1248168 w 2833327"/>
              <a:gd name="connsiteY78" fmla="*/ 91002 h 3382602"/>
              <a:gd name="connsiteX79" fmla="*/ 1247919 w 2833327"/>
              <a:gd name="connsiteY79" fmla="*/ 91021 h 3382602"/>
              <a:gd name="connsiteX80" fmla="*/ 1241431 w 2833327"/>
              <a:gd name="connsiteY80" fmla="*/ 7270 h 3382602"/>
              <a:gd name="connsiteX81" fmla="*/ 1241425 w 2833327"/>
              <a:gd name="connsiteY81" fmla="*/ 7198 h 3382602"/>
              <a:gd name="connsiteX82" fmla="*/ 1241425 w 2833327"/>
              <a:gd name="connsiteY82" fmla="*/ 7198 h 3382602"/>
              <a:gd name="connsiteX83" fmla="*/ 1241425 w 2833327"/>
              <a:gd name="connsiteY83" fmla="*/ 7195 h 3382602"/>
              <a:gd name="connsiteX84" fmla="*/ 1333857 w 2833327"/>
              <a:gd name="connsiteY84" fmla="*/ 51 h 33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33327" h="3382602">
                <a:moveTo>
                  <a:pt x="1562996" y="3016250"/>
                </a:moveTo>
                <a:lnTo>
                  <a:pt x="1587140" y="3375765"/>
                </a:lnTo>
                <a:lnTo>
                  <a:pt x="1494169" y="3382602"/>
                </a:lnTo>
                <a:lnTo>
                  <a:pt x="1494169" y="3382602"/>
                </a:lnTo>
                <a:lnTo>
                  <a:pt x="1487682" y="3299097"/>
                </a:lnTo>
                <a:lnTo>
                  <a:pt x="1470108" y="3022887"/>
                </a:lnTo>
                <a:lnTo>
                  <a:pt x="1470025" y="3021648"/>
                </a:lnTo>
                <a:lnTo>
                  <a:pt x="1470029" y="3021648"/>
                </a:lnTo>
                <a:lnTo>
                  <a:pt x="1470025" y="3021585"/>
                </a:lnTo>
                <a:lnTo>
                  <a:pt x="1506421" y="3019425"/>
                </a:lnTo>
                <a:lnTo>
                  <a:pt x="1506428" y="3019535"/>
                </a:lnTo>
                <a:close/>
                <a:moveTo>
                  <a:pt x="1416484" y="260174"/>
                </a:moveTo>
                <a:cubicBezTo>
                  <a:pt x="1352033" y="260174"/>
                  <a:pt x="1288302" y="264852"/>
                  <a:pt x="1226371" y="273850"/>
                </a:cubicBezTo>
                <a:lnTo>
                  <a:pt x="1226011" y="273850"/>
                </a:lnTo>
                <a:cubicBezTo>
                  <a:pt x="847946" y="327116"/>
                  <a:pt x="520289" y="538021"/>
                  <a:pt x="311453" y="837823"/>
                </a:cubicBezTo>
                <a:cubicBezTo>
                  <a:pt x="253123" y="922041"/>
                  <a:pt x="204155" y="1013097"/>
                  <a:pt x="165628" y="1109912"/>
                </a:cubicBezTo>
                <a:cubicBezTo>
                  <a:pt x="105138" y="1262872"/>
                  <a:pt x="71652" y="1429508"/>
                  <a:pt x="71652" y="1604422"/>
                </a:cubicBezTo>
                <a:cubicBezTo>
                  <a:pt x="71652" y="1672085"/>
                  <a:pt x="76693" y="1738667"/>
                  <a:pt x="86415" y="1803810"/>
                </a:cubicBezTo>
                <a:cubicBezTo>
                  <a:pt x="138624" y="2156158"/>
                  <a:pt x="327656" y="2463518"/>
                  <a:pt x="597703" y="2671184"/>
                </a:cubicBezTo>
                <a:lnTo>
                  <a:pt x="599143" y="2671903"/>
                </a:lnTo>
                <a:cubicBezTo>
                  <a:pt x="623267" y="2690618"/>
                  <a:pt x="648112" y="2708614"/>
                  <a:pt x="673676" y="2725529"/>
                </a:cubicBezTo>
                <a:cubicBezTo>
                  <a:pt x="886473" y="2866612"/>
                  <a:pt x="1142116" y="2949031"/>
                  <a:pt x="1416484" y="2949031"/>
                </a:cubicBezTo>
                <a:cubicBezTo>
                  <a:pt x="1956937" y="2949031"/>
                  <a:pt x="2422857" y="2630514"/>
                  <a:pt x="2636733" y="2170914"/>
                </a:cubicBezTo>
                <a:cubicBezTo>
                  <a:pt x="2717027" y="1998879"/>
                  <a:pt x="2761315" y="1806689"/>
                  <a:pt x="2761315" y="1604422"/>
                </a:cubicBezTo>
                <a:cubicBezTo>
                  <a:pt x="2761315" y="1334133"/>
                  <a:pt x="2682101" y="1083278"/>
                  <a:pt x="2544917" y="872733"/>
                </a:cubicBezTo>
                <a:cubicBezTo>
                  <a:pt x="2304756" y="503830"/>
                  <a:pt x="1889245" y="260174"/>
                  <a:pt x="1416484" y="260174"/>
                </a:cubicBezTo>
                <a:close/>
                <a:moveTo>
                  <a:pt x="1772239" y="25400"/>
                </a:moveTo>
                <a:lnTo>
                  <a:pt x="1772897" y="25548"/>
                </a:lnTo>
                <a:lnTo>
                  <a:pt x="1772930" y="25400"/>
                </a:lnTo>
                <a:lnTo>
                  <a:pt x="1855425" y="43764"/>
                </a:lnTo>
                <a:lnTo>
                  <a:pt x="1811283" y="242527"/>
                </a:lnTo>
                <a:lnTo>
                  <a:pt x="1810229" y="242292"/>
                </a:lnTo>
                <a:lnTo>
                  <a:pt x="1810177" y="242527"/>
                </a:lnTo>
                <a:lnTo>
                  <a:pt x="1777965" y="235325"/>
                </a:lnTo>
                <a:lnTo>
                  <a:pt x="1778010" y="235120"/>
                </a:lnTo>
                <a:lnTo>
                  <a:pt x="1728787" y="224163"/>
                </a:lnTo>
                <a:lnTo>
                  <a:pt x="1756348" y="100066"/>
                </a:lnTo>
                <a:lnTo>
                  <a:pt x="1755775" y="99936"/>
                </a:lnTo>
                <a:close/>
                <a:moveTo>
                  <a:pt x="1334510" y="0"/>
                </a:moveTo>
                <a:lnTo>
                  <a:pt x="1334510" y="0"/>
                </a:lnTo>
                <a:lnTo>
                  <a:pt x="1334529" y="243"/>
                </a:lnTo>
                <a:lnTo>
                  <a:pt x="1349582" y="191142"/>
                </a:lnTo>
                <a:lnTo>
                  <a:pt x="1416484" y="188912"/>
                </a:lnTo>
                <a:cubicBezTo>
                  <a:pt x="1914449" y="188912"/>
                  <a:pt x="2352284" y="445525"/>
                  <a:pt x="2605048" y="833864"/>
                </a:cubicBezTo>
                <a:cubicBezTo>
                  <a:pt x="2749073" y="1055566"/>
                  <a:pt x="2833327" y="1320097"/>
                  <a:pt x="2833327" y="1604422"/>
                </a:cubicBezTo>
                <a:cubicBezTo>
                  <a:pt x="2833327" y="1817487"/>
                  <a:pt x="2786159" y="2019754"/>
                  <a:pt x="2701544" y="2201146"/>
                </a:cubicBezTo>
                <a:cubicBezTo>
                  <a:pt x="2476506" y="2684860"/>
                  <a:pt x="1985741" y="3020652"/>
                  <a:pt x="1416484" y="3020652"/>
                </a:cubicBezTo>
                <a:cubicBezTo>
                  <a:pt x="1344202" y="3020652"/>
                  <a:pt x="1273179" y="3015231"/>
                  <a:pt x="1203806" y="3004771"/>
                </a:cubicBezTo>
                <a:lnTo>
                  <a:pt x="1133604" y="2988808"/>
                </a:lnTo>
                <a:lnTo>
                  <a:pt x="1046605" y="3244490"/>
                </a:lnTo>
                <a:lnTo>
                  <a:pt x="1046396" y="3244421"/>
                </a:lnTo>
                <a:lnTo>
                  <a:pt x="1046372" y="3244490"/>
                </a:lnTo>
                <a:lnTo>
                  <a:pt x="968882" y="3218744"/>
                </a:lnTo>
                <a:lnTo>
                  <a:pt x="968375" y="3218576"/>
                </a:lnTo>
                <a:lnTo>
                  <a:pt x="968375" y="3218576"/>
                </a:lnTo>
                <a:lnTo>
                  <a:pt x="968375" y="3218576"/>
                </a:lnTo>
                <a:lnTo>
                  <a:pt x="991738" y="3148390"/>
                </a:lnTo>
                <a:lnTo>
                  <a:pt x="1052386" y="2970339"/>
                </a:lnTo>
                <a:lnTo>
                  <a:pt x="1001018" y="2958659"/>
                </a:lnTo>
                <a:cubicBezTo>
                  <a:pt x="869640" y="2918349"/>
                  <a:pt x="746409" y="2859415"/>
                  <a:pt x="634429" y="2784914"/>
                </a:cubicBezTo>
                <a:cubicBezTo>
                  <a:pt x="607064" y="2767278"/>
                  <a:pt x="581140" y="2748563"/>
                  <a:pt x="555575" y="2728768"/>
                </a:cubicBezTo>
                <a:lnTo>
                  <a:pt x="554135" y="2728049"/>
                </a:lnTo>
                <a:lnTo>
                  <a:pt x="554135" y="2727689"/>
                </a:lnTo>
                <a:cubicBezTo>
                  <a:pt x="269686" y="2509586"/>
                  <a:pt x="70572" y="2185311"/>
                  <a:pt x="15483" y="1814248"/>
                </a:cubicBezTo>
                <a:cubicBezTo>
                  <a:pt x="5041" y="1745865"/>
                  <a:pt x="0" y="1675684"/>
                  <a:pt x="0" y="1604422"/>
                </a:cubicBezTo>
                <a:cubicBezTo>
                  <a:pt x="0" y="1420510"/>
                  <a:pt x="34926" y="1244516"/>
                  <a:pt x="99017" y="1083278"/>
                </a:cubicBezTo>
                <a:cubicBezTo>
                  <a:pt x="139344" y="981425"/>
                  <a:pt x="191193" y="885690"/>
                  <a:pt x="252763" y="797153"/>
                </a:cubicBezTo>
                <a:cubicBezTo>
                  <a:pt x="362582" y="639154"/>
                  <a:pt x="503817" y="504640"/>
                  <a:pt x="667375" y="402606"/>
                </a:cubicBezTo>
                <a:lnTo>
                  <a:pt x="727475" y="369265"/>
                </a:lnTo>
                <a:lnTo>
                  <a:pt x="645173" y="191920"/>
                </a:lnTo>
                <a:lnTo>
                  <a:pt x="644525" y="190525"/>
                </a:lnTo>
                <a:lnTo>
                  <a:pt x="644526" y="190525"/>
                </a:lnTo>
                <a:lnTo>
                  <a:pt x="644525" y="190523"/>
                </a:lnTo>
                <a:lnTo>
                  <a:pt x="730755" y="150812"/>
                </a:lnTo>
                <a:lnTo>
                  <a:pt x="811395" y="324928"/>
                </a:lnTo>
                <a:lnTo>
                  <a:pt x="928318" y="275042"/>
                </a:lnTo>
                <a:cubicBezTo>
                  <a:pt x="1020123" y="241391"/>
                  <a:pt x="1116372" y="216985"/>
                  <a:pt x="1215929" y="202948"/>
                </a:cubicBezTo>
                <a:lnTo>
                  <a:pt x="1256821" y="198559"/>
                </a:lnTo>
                <a:lnTo>
                  <a:pt x="1248168" y="91002"/>
                </a:lnTo>
                <a:lnTo>
                  <a:pt x="1247919" y="91021"/>
                </a:lnTo>
                <a:lnTo>
                  <a:pt x="1241431" y="7270"/>
                </a:lnTo>
                <a:lnTo>
                  <a:pt x="1241425" y="7198"/>
                </a:lnTo>
                <a:lnTo>
                  <a:pt x="1241425" y="7198"/>
                </a:lnTo>
                <a:lnTo>
                  <a:pt x="1241425" y="7195"/>
                </a:lnTo>
                <a:lnTo>
                  <a:pt x="1333857" y="51"/>
                </a:lnTo>
                <a:close/>
              </a:path>
            </a:pathLst>
          </a:custGeom>
          <a:solidFill>
            <a:schemeClr val="accent1">
              <a:lumMod val="50000"/>
            </a:schemeClr>
          </a:solidFill>
          <a:ln>
            <a:noFill/>
          </a:ln>
          <a:effectLst/>
        </p:spPr>
        <p:txBody>
          <a:bodyPr wrap="square" anchor="ctr">
            <a:noAutofit/>
          </a:bodyPr>
          <a:lstStyle/>
          <a:p>
            <a:endParaRPr lang="en-US" sz="3266">
              <a:latin typeface="Lato Light" panose="020F0502020204030203" pitchFamily="34" charset="0"/>
            </a:endParaRPr>
          </a:p>
        </p:txBody>
      </p:sp>
      <p:grpSp>
        <p:nvGrpSpPr>
          <p:cNvPr id="13" name="Group 12">
            <a:extLst>
              <a:ext uri="{FF2B5EF4-FFF2-40B4-BE49-F238E27FC236}">
                <a16:creationId xmlns:a16="http://schemas.microsoft.com/office/drawing/2014/main" id="{14FA2A74-BDC6-1D43-A134-A8CCD59DCC90}"/>
              </a:ext>
            </a:extLst>
          </p:cNvPr>
          <p:cNvGrpSpPr/>
          <p:nvPr/>
        </p:nvGrpSpPr>
        <p:grpSpPr>
          <a:xfrm>
            <a:off x="841354" y="5087851"/>
            <a:ext cx="929526" cy="565351"/>
            <a:chOff x="2187575" y="5753100"/>
            <a:chExt cx="1109663" cy="681038"/>
          </a:xfrm>
          <a:solidFill>
            <a:schemeClr val="accent2">
              <a:lumMod val="75000"/>
            </a:schemeClr>
          </a:solidFill>
        </p:grpSpPr>
        <p:sp>
          <p:nvSpPr>
            <p:cNvPr id="14" name="Freeform 93">
              <a:extLst>
                <a:ext uri="{FF2B5EF4-FFF2-40B4-BE49-F238E27FC236}">
                  <a16:creationId xmlns:a16="http://schemas.microsoft.com/office/drawing/2014/main" id="{9274975F-B03E-7B4B-9507-B5FF885C5517}"/>
                </a:ext>
              </a:extLst>
            </p:cNvPr>
            <p:cNvSpPr>
              <a:spLocks noChangeArrowheads="1"/>
            </p:cNvSpPr>
            <p:nvPr/>
          </p:nvSpPr>
          <p:spPr bwMode="auto">
            <a:xfrm>
              <a:off x="2187575" y="5753100"/>
              <a:ext cx="488950" cy="488950"/>
            </a:xfrm>
            <a:custGeom>
              <a:avLst/>
              <a:gdLst>
                <a:gd name="T0" fmla="*/ 105 w 1358"/>
                <a:gd name="T1" fmla="*/ 489 h 1357"/>
                <a:gd name="T2" fmla="*/ 105 w 1358"/>
                <a:gd name="T3" fmla="*/ 489 h 1357"/>
                <a:gd name="T4" fmla="*/ 867 w 1358"/>
                <a:gd name="T5" fmla="*/ 104 h 1357"/>
                <a:gd name="T6" fmla="*/ 867 w 1358"/>
                <a:gd name="T7" fmla="*/ 104 h 1357"/>
                <a:gd name="T8" fmla="*/ 1252 w 1358"/>
                <a:gd name="T9" fmla="*/ 867 h 1357"/>
                <a:gd name="T10" fmla="*/ 1252 w 1358"/>
                <a:gd name="T11" fmla="*/ 867 h 1357"/>
                <a:gd name="T12" fmla="*/ 490 w 1358"/>
                <a:gd name="T13" fmla="*/ 1252 h 1357"/>
                <a:gd name="T14" fmla="*/ 490 w 1358"/>
                <a:gd name="T15" fmla="*/ 1252 h 1357"/>
                <a:gd name="T16" fmla="*/ 105 w 1358"/>
                <a:gd name="T17" fmla="*/ 489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1357">
                  <a:moveTo>
                    <a:pt x="105" y="489"/>
                  </a:moveTo>
                  <a:lnTo>
                    <a:pt x="105" y="489"/>
                  </a:lnTo>
                  <a:cubicBezTo>
                    <a:pt x="210" y="172"/>
                    <a:pt x="551" y="0"/>
                    <a:pt x="867" y="104"/>
                  </a:cubicBezTo>
                  <a:lnTo>
                    <a:pt x="867" y="104"/>
                  </a:lnTo>
                  <a:cubicBezTo>
                    <a:pt x="1184" y="209"/>
                    <a:pt x="1357" y="550"/>
                    <a:pt x="1252" y="867"/>
                  </a:cubicBezTo>
                  <a:lnTo>
                    <a:pt x="1252" y="867"/>
                  </a:lnTo>
                  <a:cubicBezTo>
                    <a:pt x="1148" y="1184"/>
                    <a:pt x="806" y="1356"/>
                    <a:pt x="490" y="1252"/>
                  </a:cubicBezTo>
                  <a:lnTo>
                    <a:pt x="490" y="1252"/>
                  </a:lnTo>
                  <a:cubicBezTo>
                    <a:pt x="173" y="1147"/>
                    <a:pt x="0" y="806"/>
                    <a:pt x="105" y="489"/>
                  </a:cubicBezTo>
                </a:path>
              </a:pathLst>
            </a:custGeom>
            <a:solidFill>
              <a:srgbClr val="92D0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5" name="Freeform 94">
              <a:extLst>
                <a:ext uri="{FF2B5EF4-FFF2-40B4-BE49-F238E27FC236}">
                  <a16:creationId xmlns:a16="http://schemas.microsoft.com/office/drawing/2014/main" id="{03E946E6-0B9F-5446-AD49-DC0399B43115}"/>
                </a:ext>
              </a:extLst>
            </p:cNvPr>
            <p:cNvSpPr>
              <a:spLocks noChangeArrowheads="1"/>
            </p:cNvSpPr>
            <p:nvPr/>
          </p:nvSpPr>
          <p:spPr bwMode="auto">
            <a:xfrm>
              <a:off x="2187575" y="5753100"/>
              <a:ext cx="460375" cy="460375"/>
            </a:xfrm>
            <a:custGeom>
              <a:avLst/>
              <a:gdLst>
                <a:gd name="T0" fmla="*/ 490 w 1277"/>
                <a:gd name="T1" fmla="*/ 1252 h 1277"/>
                <a:gd name="T2" fmla="*/ 490 w 1277"/>
                <a:gd name="T3" fmla="*/ 1252 h 1277"/>
                <a:gd name="T4" fmla="*/ 598 w 1277"/>
                <a:gd name="T5" fmla="*/ 1276 h 1277"/>
                <a:gd name="T6" fmla="*/ 598 w 1277"/>
                <a:gd name="T7" fmla="*/ 1276 h 1277"/>
                <a:gd name="T8" fmla="*/ 348 w 1277"/>
                <a:gd name="T9" fmla="*/ 667 h 1277"/>
                <a:gd name="T10" fmla="*/ 348 w 1277"/>
                <a:gd name="T11" fmla="*/ 667 h 1277"/>
                <a:gd name="T12" fmla="*/ 988 w 1277"/>
                <a:gd name="T13" fmla="*/ 345 h 1277"/>
                <a:gd name="T14" fmla="*/ 988 w 1277"/>
                <a:gd name="T15" fmla="*/ 345 h 1277"/>
                <a:gd name="T16" fmla="*/ 1276 w 1277"/>
                <a:gd name="T17" fmla="*/ 587 h 1277"/>
                <a:gd name="T18" fmla="*/ 1276 w 1277"/>
                <a:gd name="T19" fmla="*/ 587 h 1277"/>
                <a:gd name="T20" fmla="*/ 867 w 1277"/>
                <a:gd name="T21" fmla="*/ 104 h 1277"/>
                <a:gd name="T22" fmla="*/ 867 w 1277"/>
                <a:gd name="T23" fmla="*/ 104 h 1277"/>
                <a:gd name="T24" fmla="*/ 105 w 1277"/>
                <a:gd name="T25" fmla="*/ 489 h 1277"/>
                <a:gd name="T26" fmla="*/ 105 w 1277"/>
                <a:gd name="T27" fmla="*/ 489 h 1277"/>
                <a:gd name="T28" fmla="*/ 490 w 1277"/>
                <a:gd name="T29" fmla="*/ 1252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277">
                  <a:moveTo>
                    <a:pt x="490" y="1252"/>
                  </a:moveTo>
                  <a:lnTo>
                    <a:pt x="490" y="1252"/>
                  </a:lnTo>
                  <a:cubicBezTo>
                    <a:pt x="525" y="1264"/>
                    <a:pt x="562" y="1271"/>
                    <a:pt x="598" y="1276"/>
                  </a:cubicBezTo>
                  <a:lnTo>
                    <a:pt x="598" y="1276"/>
                  </a:lnTo>
                  <a:cubicBezTo>
                    <a:pt x="379" y="1165"/>
                    <a:pt x="269" y="908"/>
                    <a:pt x="348" y="667"/>
                  </a:cubicBezTo>
                  <a:lnTo>
                    <a:pt x="348" y="667"/>
                  </a:lnTo>
                  <a:cubicBezTo>
                    <a:pt x="436" y="402"/>
                    <a:pt x="722" y="258"/>
                    <a:pt x="988" y="345"/>
                  </a:cubicBezTo>
                  <a:lnTo>
                    <a:pt x="988" y="345"/>
                  </a:lnTo>
                  <a:cubicBezTo>
                    <a:pt x="1117" y="387"/>
                    <a:pt x="1216" y="477"/>
                    <a:pt x="1276" y="587"/>
                  </a:cubicBezTo>
                  <a:lnTo>
                    <a:pt x="1276" y="587"/>
                  </a:lnTo>
                  <a:cubicBezTo>
                    <a:pt x="1242" y="370"/>
                    <a:pt x="1090" y="178"/>
                    <a:pt x="867" y="104"/>
                  </a:cubicBezTo>
                  <a:lnTo>
                    <a:pt x="867" y="104"/>
                  </a:lnTo>
                  <a:cubicBezTo>
                    <a:pt x="551" y="0"/>
                    <a:pt x="210" y="172"/>
                    <a:pt x="105" y="489"/>
                  </a:cubicBezTo>
                  <a:lnTo>
                    <a:pt x="105" y="489"/>
                  </a:lnTo>
                  <a:cubicBezTo>
                    <a:pt x="0" y="806"/>
                    <a:pt x="173" y="1147"/>
                    <a:pt x="490" y="125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6" name="Freeform 97">
              <a:extLst>
                <a:ext uri="{FF2B5EF4-FFF2-40B4-BE49-F238E27FC236}">
                  <a16:creationId xmlns:a16="http://schemas.microsoft.com/office/drawing/2014/main" id="{EF38FD8B-A6DA-D647-8B48-0471829D4B26}"/>
                </a:ext>
              </a:extLst>
            </p:cNvPr>
            <p:cNvSpPr>
              <a:spLocks noChangeArrowheads="1"/>
            </p:cNvSpPr>
            <p:nvPr/>
          </p:nvSpPr>
          <p:spPr bwMode="auto">
            <a:xfrm>
              <a:off x="2784475" y="5921375"/>
              <a:ext cx="512763" cy="512763"/>
            </a:xfrm>
            <a:custGeom>
              <a:avLst/>
              <a:gdLst>
                <a:gd name="T0" fmla="*/ 29 w 1424"/>
                <a:gd name="T1" fmla="*/ 763 h 1424"/>
                <a:gd name="T2" fmla="*/ 29 w 1424"/>
                <a:gd name="T3" fmla="*/ 763 h 1424"/>
                <a:gd name="T4" fmla="*/ 660 w 1424"/>
                <a:gd name="T5" fmla="*/ 29 h 1424"/>
                <a:gd name="T6" fmla="*/ 660 w 1424"/>
                <a:gd name="T7" fmla="*/ 29 h 1424"/>
                <a:gd name="T8" fmla="*/ 1394 w 1424"/>
                <a:gd name="T9" fmla="*/ 659 h 1424"/>
                <a:gd name="T10" fmla="*/ 1394 w 1424"/>
                <a:gd name="T11" fmla="*/ 659 h 1424"/>
                <a:gd name="T12" fmla="*/ 763 w 1424"/>
                <a:gd name="T13" fmla="*/ 1394 h 1424"/>
                <a:gd name="T14" fmla="*/ 763 w 1424"/>
                <a:gd name="T15" fmla="*/ 1394 h 1424"/>
                <a:gd name="T16" fmla="*/ 29 w 1424"/>
                <a:gd name="T17" fmla="*/ 76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4" h="1424">
                  <a:moveTo>
                    <a:pt x="29" y="763"/>
                  </a:moveTo>
                  <a:lnTo>
                    <a:pt x="29" y="763"/>
                  </a:lnTo>
                  <a:cubicBezTo>
                    <a:pt x="0" y="386"/>
                    <a:pt x="283" y="58"/>
                    <a:pt x="660" y="29"/>
                  </a:cubicBezTo>
                  <a:lnTo>
                    <a:pt x="660" y="29"/>
                  </a:lnTo>
                  <a:cubicBezTo>
                    <a:pt x="1037" y="0"/>
                    <a:pt x="1365" y="283"/>
                    <a:pt x="1394" y="659"/>
                  </a:cubicBezTo>
                  <a:lnTo>
                    <a:pt x="1394" y="659"/>
                  </a:lnTo>
                  <a:cubicBezTo>
                    <a:pt x="1423" y="1037"/>
                    <a:pt x="1141" y="1365"/>
                    <a:pt x="763" y="1394"/>
                  </a:cubicBezTo>
                  <a:lnTo>
                    <a:pt x="763" y="1394"/>
                  </a:lnTo>
                  <a:cubicBezTo>
                    <a:pt x="386" y="1423"/>
                    <a:pt x="58" y="1140"/>
                    <a:pt x="29" y="763"/>
                  </a:cubicBezTo>
                </a:path>
              </a:pathLst>
            </a:custGeom>
            <a:solidFill>
              <a:schemeClr val="accent2">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7" name="Freeform 98">
              <a:extLst>
                <a:ext uri="{FF2B5EF4-FFF2-40B4-BE49-F238E27FC236}">
                  <a16:creationId xmlns:a16="http://schemas.microsoft.com/office/drawing/2014/main" id="{9EF15665-03B1-164A-BA38-60D128BE8EB5}"/>
                </a:ext>
              </a:extLst>
            </p:cNvPr>
            <p:cNvSpPr>
              <a:spLocks noChangeArrowheads="1"/>
            </p:cNvSpPr>
            <p:nvPr/>
          </p:nvSpPr>
          <p:spPr bwMode="auto">
            <a:xfrm>
              <a:off x="2784475" y="5924550"/>
              <a:ext cx="466725" cy="509588"/>
            </a:xfrm>
            <a:custGeom>
              <a:avLst/>
              <a:gdLst>
                <a:gd name="T0" fmla="*/ 763 w 1298"/>
                <a:gd name="T1" fmla="*/ 1385 h 1415"/>
                <a:gd name="T2" fmla="*/ 763 w 1298"/>
                <a:gd name="T3" fmla="*/ 1385 h 1415"/>
                <a:gd name="T4" fmla="*/ 887 w 1298"/>
                <a:gd name="T5" fmla="*/ 1364 h 1415"/>
                <a:gd name="T6" fmla="*/ 887 w 1298"/>
                <a:gd name="T7" fmla="*/ 1364 h 1415"/>
                <a:gd name="T8" fmla="*/ 361 w 1298"/>
                <a:gd name="T9" fmla="*/ 835 h 1415"/>
                <a:gd name="T10" fmla="*/ 361 w 1298"/>
                <a:gd name="T11" fmla="*/ 835 h 1415"/>
                <a:gd name="T12" fmla="*/ 890 w 1298"/>
                <a:gd name="T13" fmla="*/ 220 h 1415"/>
                <a:gd name="T14" fmla="*/ 890 w 1298"/>
                <a:gd name="T15" fmla="*/ 220 h 1415"/>
                <a:gd name="T16" fmla="*/ 1297 w 1298"/>
                <a:gd name="T17" fmla="*/ 347 h 1415"/>
                <a:gd name="T18" fmla="*/ 1297 w 1298"/>
                <a:gd name="T19" fmla="*/ 347 h 1415"/>
                <a:gd name="T20" fmla="*/ 660 w 1298"/>
                <a:gd name="T21" fmla="*/ 20 h 1415"/>
                <a:gd name="T22" fmla="*/ 660 w 1298"/>
                <a:gd name="T23" fmla="*/ 20 h 1415"/>
                <a:gd name="T24" fmla="*/ 29 w 1298"/>
                <a:gd name="T25" fmla="*/ 754 h 1415"/>
                <a:gd name="T26" fmla="*/ 29 w 1298"/>
                <a:gd name="T27" fmla="*/ 754 h 1415"/>
                <a:gd name="T28" fmla="*/ 763 w 1298"/>
                <a:gd name="T29" fmla="*/ 138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8" h="1415">
                  <a:moveTo>
                    <a:pt x="763" y="1385"/>
                  </a:moveTo>
                  <a:lnTo>
                    <a:pt x="763" y="1385"/>
                  </a:lnTo>
                  <a:cubicBezTo>
                    <a:pt x="806" y="1382"/>
                    <a:pt x="847" y="1375"/>
                    <a:pt x="887" y="1364"/>
                  </a:cubicBezTo>
                  <a:lnTo>
                    <a:pt x="887" y="1364"/>
                  </a:lnTo>
                  <a:cubicBezTo>
                    <a:pt x="611" y="1342"/>
                    <a:pt x="383" y="1121"/>
                    <a:pt x="361" y="835"/>
                  </a:cubicBezTo>
                  <a:lnTo>
                    <a:pt x="361" y="835"/>
                  </a:lnTo>
                  <a:cubicBezTo>
                    <a:pt x="338" y="519"/>
                    <a:pt x="574" y="243"/>
                    <a:pt x="890" y="220"/>
                  </a:cubicBezTo>
                  <a:lnTo>
                    <a:pt x="890" y="220"/>
                  </a:lnTo>
                  <a:cubicBezTo>
                    <a:pt x="1043" y="208"/>
                    <a:pt x="1187" y="258"/>
                    <a:pt x="1297" y="347"/>
                  </a:cubicBezTo>
                  <a:lnTo>
                    <a:pt x="1297" y="347"/>
                  </a:lnTo>
                  <a:cubicBezTo>
                    <a:pt x="1168" y="134"/>
                    <a:pt x="926" y="0"/>
                    <a:pt x="660" y="20"/>
                  </a:cubicBezTo>
                  <a:lnTo>
                    <a:pt x="660" y="20"/>
                  </a:lnTo>
                  <a:cubicBezTo>
                    <a:pt x="283" y="49"/>
                    <a:pt x="0" y="377"/>
                    <a:pt x="29" y="754"/>
                  </a:cubicBezTo>
                  <a:lnTo>
                    <a:pt x="29" y="754"/>
                  </a:lnTo>
                  <a:cubicBezTo>
                    <a:pt x="58" y="1131"/>
                    <a:pt x="386" y="1414"/>
                    <a:pt x="763" y="138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grpSp>
      <p:sp>
        <p:nvSpPr>
          <p:cNvPr id="29" name="Freeform 28">
            <a:extLst>
              <a:ext uri="{FF2B5EF4-FFF2-40B4-BE49-F238E27FC236}">
                <a16:creationId xmlns:a16="http://schemas.microsoft.com/office/drawing/2014/main" id="{6D6E7C27-8897-AB49-BBCA-3AC399C527EF}"/>
              </a:ext>
            </a:extLst>
          </p:cNvPr>
          <p:cNvSpPr>
            <a:spLocks noChangeArrowheads="1"/>
          </p:cNvSpPr>
          <p:nvPr/>
        </p:nvSpPr>
        <p:spPr bwMode="auto">
          <a:xfrm>
            <a:off x="490681" y="2096766"/>
            <a:ext cx="519569" cy="643421"/>
          </a:xfrm>
          <a:custGeom>
            <a:avLst/>
            <a:gdLst>
              <a:gd name="connsiteX0" fmla="*/ 48303 w 572728"/>
              <a:gd name="connsiteY0" fmla="*/ 0 h 709252"/>
              <a:gd name="connsiteX1" fmla="*/ 321903 w 572728"/>
              <a:gd name="connsiteY1" fmla="*/ 168448 h 709252"/>
              <a:gd name="connsiteX2" fmla="*/ 251261 w 572728"/>
              <a:gd name="connsiteY2" fmla="*/ 201092 h 709252"/>
              <a:gd name="connsiteX3" fmla="*/ 445729 w 572728"/>
              <a:gd name="connsiteY3" fmla="*/ 321014 h 709252"/>
              <a:gd name="connsiteX4" fmla="*/ 371040 w 572728"/>
              <a:gd name="connsiteY4" fmla="*/ 355631 h 709252"/>
              <a:gd name="connsiteX5" fmla="*/ 572728 w 572728"/>
              <a:gd name="connsiteY5" fmla="*/ 479730 h 709252"/>
              <a:gd name="connsiteX6" fmla="*/ 327601 w 572728"/>
              <a:gd name="connsiteY6" fmla="*/ 593590 h 709252"/>
              <a:gd name="connsiteX7" fmla="*/ 77788 w 572728"/>
              <a:gd name="connsiteY7" fmla="*/ 709252 h 709252"/>
              <a:gd name="connsiteX8" fmla="*/ 113184 w 572728"/>
              <a:gd name="connsiteY8" fmla="*/ 475229 h 709252"/>
              <a:gd name="connsiteX9" fmla="*/ 36513 w 572728"/>
              <a:gd name="connsiteY9" fmla="*/ 510815 h 709252"/>
              <a:gd name="connsiteX10" fmla="*/ 70721 w 572728"/>
              <a:gd name="connsiteY10" fmla="*/ 284487 h 709252"/>
              <a:gd name="connsiteX11" fmla="*/ 0 w 572728"/>
              <a:gd name="connsiteY11" fmla="*/ 317141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728" h="709252">
                <a:moveTo>
                  <a:pt x="48303" y="0"/>
                </a:moveTo>
                <a:lnTo>
                  <a:pt x="321903" y="168448"/>
                </a:lnTo>
                <a:lnTo>
                  <a:pt x="251261" y="201092"/>
                </a:lnTo>
                <a:lnTo>
                  <a:pt x="445729" y="321014"/>
                </a:lnTo>
                <a:lnTo>
                  <a:pt x="371040" y="355631"/>
                </a:lnTo>
                <a:lnTo>
                  <a:pt x="572728" y="479730"/>
                </a:lnTo>
                <a:lnTo>
                  <a:pt x="327601" y="593590"/>
                </a:lnTo>
                <a:lnTo>
                  <a:pt x="77788" y="709252"/>
                </a:lnTo>
                <a:lnTo>
                  <a:pt x="113184" y="475229"/>
                </a:lnTo>
                <a:lnTo>
                  <a:pt x="36513" y="510815"/>
                </a:lnTo>
                <a:lnTo>
                  <a:pt x="70721" y="284487"/>
                </a:lnTo>
                <a:lnTo>
                  <a:pt x="0" y="31714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30" name="Freeform 29">
            <a:extLst>
              <a:ext uri="{FF2B5EF4-FFF2-40B4-BE49-F238E27FC236}">
                <a16:creationId xmlns:a16="http://schemas.microsoft.com/office/drawing/2014/main" id="{DFDBCB62-AFFC-6348-9D00-E399E353B09E}"/>
              </a:ext>
            </a:extLst>
          </p:cNvPr>
          <p:cNvSpPr>
            <a:spLocks noChangeArrowheads="1"/>
          </p:cNvSpPr>
          <p:nvPr/>
        </p:nvSpPr>
        <p:spPr bwMode="auto">
          <a:xfrm>
            <a:off x="519053" y="2132403"/>
            <a:ext cx="479755" cy="588773"/>
          </a:xfrm>
          <a:custGeom>
            <a:avLst/>
            <a:gdLst>
              <a:gd name="connsiteX0" fmla="*/ 176332 w 572728"/>
              <a:gd name="connsiteY0" fmla="*/ 235718 h 709252"/>
              <a:gd name="connsiteX1" fmla="*/ 176231 w 572728"/>
              <a:gd name="connsiteY1" fmla="*/ 235764 h 709252"/>
              <a:gd name="connsiteX2" fmla="*/ 176396 w 572728"/>
              <a:gd name="connsiteY2" fmla="*/ 235866 h 709252"/>
              <a:gd name="connsiteX3" fmla="*/ 48303 w 572728"/>
              <a:gd name="connsiteY3" fmla="*/ 0 h 709252"/>
              <a:gd name="connsiteX4" fmla="*/ 321903 w 572728"/>
              <a:gd name="connsiteY4" fmla="*/ 168447 h 709252"/>
              <a:gd name="connsiteX5" fmla="*/ 251261 w 572728"/>
              <a:gd name="connsiteY5" fmla="*/ 201092 h 709252"/>
              <a:gd name="connsiteX6" fmla="*/ 445728 w 572728"/>
              <a:gd name="connsiteY6" fmla="*/ 321014 h 709252"/>
              <a:gd name="connsiteX7" fmla="*/ 371040 w 572728"/>
              <a:gd name="connsiteY7" fmla="*/ 355631 h 709252"/>
              <a:gd name="connsiteX8" fmla="*/ 572728 w 572728"/>
              <a:gd name="connsiteY8" fmla="*/ 479730 h 709252"/>
              <a:gd name="connsiteX9" fmla="*/ 327601 w 572728"/>
              <a:gd name="connsiteY9" fmla="*/ 593590 h 709252"/>
              <a:gd name="connsiteX10" fmla="*/ 77788 w 572728"/>
              <a:gd name="connsiteY10" fmla="*/ 709252 h 709252"/>
              <a:gd name="connsiteX11" fmla="*/ 91126 w 572728"/>
              <a:gd name="connsiteY11" fmla="*/ 623136 h 709252"/>
              <a:gd name="connsiteX12" fmla="*/ 265534 w 572728"/>
              <a:gd name="connsiteY12" fmla="*/ 461589 h 709252"/>
              <a:gd name="connsiteX13" fmla="*/ 256584 w 572728"/>
              <a:gd name="connsiteY13" fmla="*/ 408681 h 709252"/>
              <a:gd name="connsiteX14" fmla="*/ 242919 w 572728"/>
              <a:gd name="connsiteY14" fmla="*/ 415014 h 709252"/>
              <a:gd name="connsiteX15" fmla="*/ 36513 w 572728"/>
              <a:gd name="connsiteY15" fmla="*/ 510815 h 709252"/>
              <a:gd name="connsiteX16" fmla="*/ 47301 w 572728"/>
              <a:gd name="connsiteY16" fmla="*/ 439865 h 709252"/>
              <a:gd name="connsiteX17" fmla="*/ 191545 w 572728"/>
              <a:gd name="connsiteY17" fmla="*/ 305854 h 709252"/>
              <a:gd name="connsiteX18" fmla="*/ 184247 w 572728"/>
              <a:gd name="connsiteY18" fmla="*/ 262377 h 709252"/>
              <a:gd name="connsiteX19" fmla="*/ 167384 w 572728"/>
              <a:gd name="connsiteY19" fmla="*/ 239853 h 709252"/>
              <a:gd name="connsiteX20" fmla="*/ 162573 w 572728"/>
              <a:gd name="connsiteY20" fmla="*/ 242076 h 709252"/>
              <a:gd name="connsiteX21" fmla="*/ 0 w 572728"/>
              <a:gd name="connsiteY21" fmla="*/ 317141 h 709252"/>
              <a:gd name="connsiteX22" fmla="*/ 8651 w 572728"/>
              <a:gd name="connsiteY22" fmla="*/ 261471 h 709252"/>
              <a:gd name="connsiteX23" fmla="*/ 122105 w 572728"/>
              <a:gd name="connsiteY23" fmla="*/ 156485 h 709252"/>
              <a:gd name="connsiteX24" fmla="*/ 117893 w 572728"/>
              <a:gd name="connsiteY24" fmla="*/ 131425 h 709252"/>
              <a:gd name="connsiteX25" fmla="*/ 103376 w 572728"/>
              <a:gd name="connsiteY25" fmla="*/ 113057 h 709252"/>
              <a:gd name="connsiteX26" fmla="*/ 97644 w 572728"/>
              <a:gd name="connsiteY26" fmla="*/ 106362 h 709252"/>
              <a:gd name="connsiteX27" fmla="*/ 115535 w 572728"/>
              <a:gd name="connsiteY27" fmla="*/ 117395 h 709252"/>
              <a:gd name="connsiteX28" fmla="*/ 114585 w 572728"/>
              <a:gd name="connsiteY28" fmla="*/ 111744 h 709252"/>
              <a:gd name="connsiteX29" fmla="*/ 48303 w 572728"/>
              <a:gd name="connsiteY29" fmla="*/ 0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2728" h="709252">
                <a:moveTo>
                  <a:pt x="176332" y="235718"/>
                </a:moveTo>
                <a:lnTo>
                  <a:pt x="176231" y="235764"/>
                </a:lnTo>
                <a:lnTo>
                  <a:pt x="176396" y="235866"/>
                </a:lnTo>
                <a:close/>
                <a:moveTo>
                  <a:pt x="48303" y="0"/>
                </a:moveTo>
                <a:lnTo>
                  <a:pt x="321903" y="168447"/>
                </a:lnTo>
                <a:lnTo>
                  <a:pt x="251261" y="201092"/>
                </a:lnTo>
                <a:lnTo>
                  <a:pt x="445728" y="321014"/>
                </a:lnTo>
                <a:lnTo>
                  <a:pt x="371040" y="355631"/>
                </a:lnTo>
                <a:lnTo>
                  <a:pt x="572728" y="479730"/>
                </a:lnTo>
                <a:lnTo>
                  <a:pt x="327601" y="593590"/>
                </a:lnTo>
                <a:lnTo>
                  <a:pt x="77788" y="709252"/>
                </a:lnTo>
                <a:lnTo>
                  <a:pt x="91126" y="623136"/>
                </a:lnTo>
                <a:cubicBezTo>
                  <a:pt x="223602" y="593950"/>
                  <a:pt x="265238" y="530056"/>
                  <a:pt x="265534" y="461589"/>
                </a:cubicBezTo>
                <a:lnTo>
                  <a:pt x="256584" y="408681"/>
                </a:lnTo>
                <a:lnTo>
                  <a:pt x="242919" y="415014"/>
                </a:lnTo>
                <a:lnTo>
                  <a:pt x="36513" y="510815"/>
                </a:lnTo>
                <a:lnTo>
                  <a:pt x="47301" y="439865"/>
                </a:lnTo>
                <a:cubicBezTo>
                  <a:pt x="156797" y="415554"/>
                  <a:pt x="191250" y="362578"/>
                  <a:pt x="191545" y="305854"/>
                </a:cubicBezTo>
                <a:lnTo>
                  <a:pt x="184247" y="262377"/>
                </a:lnTo>
                <a:lnTo>
                  <a:pt x="167384" y="239853"/>
                </a:lnTo>
                <a:lnTo>
                  <a:pt x="162573" y="242076"/>
                </a:lnTo>
                <a:lnTo>
                  <a:pt x="0" y="317141"/>
                </a:lnTo>
                <a:lnTo>
                  <a:pt x="8651" y="261471"/>
                </a:lnTo>
                <a:cubicBezTo>
                  <a:pt x="94759" y="242480"/>
                  <a:pt x="121863" y="200963"/>
                  <a:pt x="122105" y="156485"/>
                </a:cubicBezTo>
                <a:lnTo>
                  <a:pt x="117893" y="131425"/>
                </a:lnTo>
                <a:lnTo>
                  <a:pt x="103376" y="113057"/>
                </a:lnTo>
                <a:cubicBezTo>
                  <a:pt x="99768" y="108723"/>
                  <a:pt x="97644" y="106362"/>
                  <a:pt x="97644" y="106362"/>
                </a:cubicBezTo>
                <a:lnTo>
                  <a:pt x="115535" y="117395"/>
                </a:lnTo>
                <a:lnTo>
                  <a:pt x="114585" y="111744"/>
                </a:lnTo>
                <a:cubicBezTo>
                  <a:pt x="95796" y="52707"/>
                  <a:pt x="48303" y="0"/>
                  <a:pt x="48303"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31" name="Freeform 30">
            <a:extLst>
              <a:ext uri="{FF2B5EF4-FFF2-40B4-BE49-F238E27FC236}">
                <a16:creationId xmlns:a16="http://schemas.microsoft.com/office/drawing/2014/main" id="{E316A1E7-08F2-C745-855D-700FBD76971F}"/>
              </a:ext>
            </a:extLst>
          </p:cNvPr>
          <p:cNvSpPr>
            <a:spLocks noChangeArrowheads="1"/>
          </p:cNvSpPr>
          <p:nvPr/>
        </p:nvSpPr>
        <p:spPr bwMode="auto">
          <a:xfrm>
            <a:off x="1088592" y="1927350"/>
            <a:ext cx="485005" cy="603097"/>
          </a:xfrm>
          <a:custGeom>
            <a:avLst/>
            <a:gdLst>
              <a:gd name="connsiteX0" fmla="*/ 216299 w 534628"/>
              <a:gd name="connsiteY0" fmla="*/ 0 h 664803"/>
              <a:gd name="connsiteX1" fmla="*/ 410804 w 534628"/>
              <a:gd name="connsiteY1" fmla="*/ 249670 h 664803"/>
              <a:gd name="connsiteX2" fmla="*/ 335510 w 534628"/>
              <a:gd name="connsiteY2" fmla="*/ 255677 h 664803"/>
              <a:gd name="connsiteX3" fmla="*/ 472715 w 534628"/>
              <a:gd name="connsiteY3" fmla="*/ 431483 h 664803"/>
              <a:gd name="connsiteX4" fmla="*/ 390382 w 534628"/>
              <a:gd name="connsiteY4" fmla="*/ 437969 h 664803"/>
              <a:gd name="connsiteX5" fmla="*/ 534628 w 534628"/>
              <a:gd name="connsiteY5" fmla="*/ 622365 h 664803"/>
              <a:gd name="connsiteX6" fmla="*/ 269473 w 534628"/>
              <a:gd name="connsiteY6" fmla="*/ 643584 h 664803"/>
              <a:gd name="connsiteX7" fmla="*/ 0 w 534628"/>
              <a:gd name="connsiteY7" fmla="*/ 664803 h 664803"/>
              <a:gd name="connsiteX8" fmla="*/ 113475 w 534628"/>
              <a:gd name="connsiteY8" fmla="*/ 459795 h 664803"/>
              <a:gd name="connsiteX9" fmla="*/ 30163 w 534628"/>
              <a:gd name="connsiteY9" fmla="*/ 466366 h 664803"/>
              <a:gd name="connsiteX10" fmla="*/ 138118 w 534628"/>
              <a:gd name="connsiteY10" fmla="*/ 271467 h 664803"/>
              <a:gd name="connsiteX11" fmla="*/ 63500 w 534628"/>
              <a:gd name="connsiteY11" fmla="*/ 277451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628" h="664803">
                <a:moveTo>
                  <a:pt x="216299" y="0"/>
                </a:moveTo>
                <a:lnTo>
                  <a:pt x="410804" y="249670"/>
                </a:lnTo>
                <a:lnTo>
                  <a:pt x="335510" y="255677"/>
                </a:lnTo>
                <a:lnTo>
                  <a:pt x="472715" y="431483"/>
                </a:lnTo>
                <a:lnTo>
                  <a:pt x="390382" y="437969"/>
                </a:lnTo>
                <a:lnTo>
                  <a:pt x="534628" y="622365"/>
                </a:lnTo>
                <a:lnTo>
                  <a:pt x="269473" y="643584"/>
                </a:lnTo>
                <a:lnTo>
                  <a:pt x="0" y="664803"/>
                </a:lnTo>
                <a:lnTo>
                  <a:pt x="113475" y="459795"/>
                </a:lnTo>
                <a:lnTo>
                  <a:pt x="30163" y="466366"/>
                </a:lnTo>
                <a:lnTo>
                  <a:pt x="138118" y="271467"/>
                </a:lnTo>
                <a:lnTo>
                  <a:pt x="63500" y="27745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32" name="Freeform 31">
            <a:extLst>
              <a:ext uri="{FF2B5EF4-FFF2-40B4-BE49-F238E27FC236}">
                <a16:creationId xmlns:a16="http://schemas.microsoft.com/office/drawing/2014/main" id="{09964DFF-BED2-B544-868D-9049221734A2}"/>
              </a:ext>
            </a:extLst>
          </p:cNvPr>
          <p:cNvSpPr>
            <a:spLocks noChangeArrowheads="1"/>
          </p:cNvSpPr>
          <p:nvPr/>
        </p:nvSpPr>
        <p:spPr bwMode="auto">
          <a:xfrm>
            <a:off x="1088437" y="1964793"/>
            <a:ext cx="447840" cy="551873"/>
          </a:xfrm>
          <a:custGeom>
            <a:avLst/>
            <a:gdLst>
              <a:gd name="connsiteX0" fmla="*/ 253547 w 534628"/>
              <a:gd name="connsiteY0" fmla="*/ 262216 h 664803"/>
              <a:gd name="connsiteX1" fmla="*/ 252936 w 534628"/>
              <a:gd name="connsiteY1" fmla="*/ 262265 h 664803"/>
              <a:gd name="connsiteX2" fmla="*/ 253592 w 534628"/>
              <a:gd name="connsiteY2" fmla="*/ 263103 h 664803"/>
              <a:gd name="connsiteX3" fmla="*/ 216299 w 534628"/>
              <a:gd name="connsiteY3" fmla="*/ 0 h 664803"/>
              <a:gd name="connsiteX4" fmla="*/ 410804 w 534628"/>
              <a:gd name="connsiteY4" fmla="*/ 249670 h 664803"/>
              <a:gd name="connsiteX5" fmla="*/ 335510 w 534628"/>
              <a:gd name="connsiteY5" fmla="*/ 255677 h 664803"/>
              <a:gd name="connsiteX6" fmla="*/ 472715 w 534628"/>
              <a:gd name="connsiteY6" fmla="*/ 431483 h 664803"/>
              <a:gd name="connsiteX7" fmla="*/ 390382 w 534628"/>
              <a:gd name="connsiteY7" fmla="*/ 437969 h 664803"/>
              <a:gd name="connsiteX8" fmla="*/ 534628 w 534628"/>
              <a:gd name="connsiteY8" fmla="*/ 622365 h 664803"/>
              <a:gd name="connsiteX9" fmla="*/ 269473 w 534628"/>
              <a:gd name="connsiteY9" fmla="*/ 643584 h 664803"/>
              <a:gd name="connsiteX10" fmla="*/ 0 w 534628"/>
              <a:gd name="connsiteY10" fmla="*/ 664803 h 664803"/>
              <a:gd name="connsiteX11" fmla="*/ 41374 w 534628"/>
              <a:gd name="connsiteY11" fmla="*/ 590358 h 664803"/>
              <a:gd name="connsiteX12" fmla="*/ 257675 w 534628"/>
              <a:gd name="connsiteY12" fmla="*/ 500747 h 664803"/>
              <a:gd name="connsiteX13" fmla="*/ 267808 w 534628"/>
              <a:gd name="connsiteY13" fmla="*/ 447625 h 664803"/>
              <a:gd name="connsiteX14" fmla="*/ 253598 w 534628"/>
              <a:gd name="connsiteY14" fmla="*/ 448744 h 664803"/>
              <a:gd name="connsiteX15" fmla="*/ 30163 w 534628"/>
              <a:gd name="connsiteY15" fmla="*/ 466366 h 664803"/>
              <a:gd name="connsiteX16" fmla="*/ 64344 w 534628"/>
              <a:gd name="connsiteY16" fmla="*/ 404511 h 664803"/>
              <a:gd name="connsiteX17" fmla="*/ 243463 w 534628"/>
              <a:gd name="connsiteY17" fmla="*/ 330545 h 664803"/>
              <a:gd name="connsiteX18" fmla="*/ 251236 w 534628"/>
              <a:gd name="connsiteY18" fmla="*/ 290012 h 664803"/>
              <a:gd name="connsiteX19" fmla="*/ 243272 w 534628"/>
              <a:gd name="connsiteY19" fmla="*/ 263036 h 664803"/>
              <a:gd name="connsiteX20" fmla="*/ 238950 w 534628"/>
              <a:gd name="connsiteY20" fmla="*/ 263380 h 664803"/>
              <a:gd name="connsiteX21" fmla="*/ 63500 w 534628"/>
              <a:gd name="connsiteY21" fmla="*/ 277451 h 664803"/>
              <a:gd name="connsiteX22" fmla="*/ 90465 w 534628"/>
              <a:gd name="connsiteY22" fmla="*/ 228383 h 664803"/>
              <a:gd name="connsiteX23" fmla="*/ 230923 w 534628"/>
              <a:gd name="connsiteY23" fmla="*/ 170074 h 664803"/>
              <a:gd name="connsiteX24" fmla="*/ 235451 w 534628"/>
              <a:gd name="connsiteY24" fmla="*/ 146203 h 664803"/>
              <a:gd name="connsiteX25" fmla="*/ 230231 w 534628"/>
              <a:gd name="connsiteY25" fmla="*/ 128437 h 664803"/>
              <a:gd name="connsiteX26" fmla="*/ 225174 w 534628"/>
              <a:gd name="connsiteY26" fmla="*/ 114300 h 664803"/>
              <a:gd name="connsiteX27" fmla="*/ 238309 w 534628"/>
              <a:gd name="connsiteY27" fmla="*/ 131131 h 664803"/>
              <a:gd name="connsiteX28" fmla="*/ 239264 w 534628"/>
              <a:gd name="connsiteY28" fmla="*/ 126098 h 664803"/>
              <a:gd name="connsiteX29" fmla="*/ 216299 w 534628"/>
              <a:gd name="connsiteY29" fmla="*/ 0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628" h="664803">
                <a:moveTo>
                  <a:pt x="253547" y="262216"/>
                </a:moveTo>
                <a:lnTo>
                  <a:pt x="252936" y="262265"/>
                </a:lnTo>
                <a:lnTo>
                  <a:pt x="253592" y="263103"/>
                </a:lnTo>
                <a:close/>
                <a:moveTo>
                  <a:pt x="216299" y="0"/>
                </a:moveTo>
                <a:lnTo>
                  <a:pt x="410804" y="249670"/>
                </a:lnTo>
                <a:lnTo>
                  <a:pt x="335510" y="255677"/>
                </a:lnTo>
                <a:lnTo>
                  <a:pt x="472715" y="431483"/>
                </a:lnTo>
                <a:lnTo>
                  <a:pt x="390382" y="437969"/>
                </a:lnTo>
                <a:lnTo>
                  <a:pt x="534628" y="622365"/>
                </a:lnTo>
                <a:lnTo>
                  <a:pt x="269473" y="643584"/>
                </a:lnTo>
                <a:lnTo>
                  <a:pt x="0" y="664803"/>
                </a:lnTo>
                <a:lnTo>
                  <a:pt x="41374" y="590358"/>
                </a:lnTo>
                <a:cubicBezTo>
                  <a:pt x="173592" y="608564"/>
                  <a:pt x="233917" y="563806"/>
                  <a:pt x="257675" y="500747"/>
                </a:cubicBezTo>
                <a:lnTo>
                  <a:pt x="267808" y="447625"/>
                </a:lnTo>
                <a:lnTo>
                  <a:pt x="253598" y="448744"/>
                </a:lnTo>
                <a:lnTo>
                  <a:pt x="30163" y="466366"/>
                </a:lnTo>
                <a:lnTo>
                  <a:pt x="64344" y="404511"/>
                </a:lnTo>
                <a:cubicBezTo>
                  <a:pt x="173768" y="419750"/>
                  <a:pt x="223740" y="382749"/>
                  <a:pt x="243463" y="330545"/>
                </a:cubicBezTo>
                <a:lnTo>
                  <a:pt x="251236" y="290012"/>
                </a:lnTo>
                <a:lnTo>
                  <a:pt x="243272" y="263036"/>
                </a:lnTo>
                <a:lnTo>
                  <a:pt x="238950" y="263380"/>
                </a:lnTo>
                <a:lnTo>
                  <a:pt x="63500" y="277451"/>
                </a:lnTo>
                <a:lnTo>
                  <a:pt x="90465" y="228383"/>
                </a:lnTo>
                <a:cubicBezTo>
                  <a:pt x="176347" y="240289"/>
                  <a:pt x="215513" y="211150"/>
                  <a:pt x="230923" y="170074"/>
                </a:cubicBezTo>
                <a:lnTo>
                  <a:pt x="235451" y="146203"/>
                </a:lnTo>
                <a:lnTo>
                  <a:pt x="230231" y="128437"/>
                </a:lnTo>
                <a:cubicBezTo>
                  <a:pt x="227220" y="119470"/>
                  <a:pt x="225174" y="114300"/>
                  <a:pt x="225174" y="114300"/>
                </a:cubicBezTo>
                <a:lnTo>
                  <a:pt x="238309" y="131131"/>
                </a:lnTo>
                <a:lnTo>
                  <a:pt x="239264" y="126098"/>
                </a:lnTo>
                <a:cubicBezTo>
                  <a:pt x="242095" y="65033"/>
                  <a:pt x="216299" y="0"/>
                  <a:pt x="216299"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33" name="Freeform 32">
            <a:extLst>
              <a:ext uri="{FF2B5EF4-FFF2-40B4-BE49-F238E27FC236}">
                <a16:creationId xmlns:a16="http://schemas.microsoft.com/office/drawing/2014/main" id="{DF775B30-4F79-8140-BC71-76B3FF1F6341}"/>
              </a:ext>
            </a:extLst>
          </p:cNvPr>
          <p:cNvSpPr>
            <a:spLocks noChangeArrowheads="1"/>
          </p:cNvSpPr>
          <p:nvPr/>
        </p:nvSpPr>
        <p:spPr bwMode="auto">
          <a:xfrm>
            <a:off x="1580417" y="1964793"/>
            <a:ext cx="430279" cy="565654"/>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151904 w 474303"/>
              <a:gd name="connsiteY8" fmla="*/ 371879 h 623528"/>
              <a:gd name="connsiteX9" fmla="*/ 77788 w 474303"/>
              <a:gd name="connsiteY9" fmla="*/ 355240 h 623528"/>
              <a:gd name="connsiteX10" fmla="*/ 224442 w 474303"/>
              <a:gd name="connsiteY10" fmla="*/ 213074 h 623528"/>
              <a:gd name="connsiteX11" fmla="*/ 157163 w 474303"/>
              <a:gd name="connsiteY11" fmla="*/ 19814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151904" y="371879"/>
                </a:lnTo>
                <a:lnTo>
                  <a:pt x="77788" y="355240"/>
                </a:lnTo>
                <a:lnTo>
                  <a:pt x="224442" y="213074"/>
                </a:lnTo>
                <a:lnTo>
                  <a:pt x="157163" y="198140"/>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34" name="Freeform 33">
            <a:extLst>
              <a:ext uri="{FF2B5EF4-FFF2-40B4-BE49-F238E27FC236}">
                <a16:creationId xmlns:a16="http://schemas.microsoft.com/office/drawing/2014/main" id="{CBD91866-3184-4141-953D-6B72E55ED664}"/>
              </a:ext>
            </a:extLst>
          </p:cNvPr>
          <p:cNvSpPr>
            <a:spLocks noChangeArrowheads="1"/>
          </p:cNvSpPr>
          <p:nvPr/>
        </p:nvSpPr>
        <p:spPr bwMode="auto">
          <a:xfrm>
            <a:off x="1581910" y="1999213"/>
            <a:ext cx="397307" cy="517611"/>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55503 w 474303"/>
              <a:gd name="connsiteY8" fmla="*/ 464531 h 623528"/>
              <a:gd name="connsiteX9" fmla="*/ 266788 w 474303"/>
              <a:gd name="connsiteY9" fmla="*/ 444455 h 623528"/>
              <a:gd name="connsiteX10" fmla="*/ 288952 w 474303"/>
              <a:gd name="connsiteY10" fmla="*/ 402602 h 623528"/>
              <a:gd name="connsiteX11" fmla="*/ 275461 w 474303"/>
              <a:gd name="connsiteY11" fmla="*/ 399618 h 623528"/>
              <a:gd name="connsiteX12" fmla="*/ 77788 w 474303"/>
              <a:gd name="connsiteY12" fmla="*/ 355240 h 623528"/>
              <a:gd name="connsiteX13" fmla="*/ 123792 w 474303"/>
              <a:gd name="connsiteY13" fmla="*/ 310501 h 623528"/>
              <a:gd name="connsiteX14" fmla="*/ 298160 w 474303"/>
              <a:gd name="connsiteY14" fmla="*/ 294031 h 623528"/>
              <a:gd name="connsiteX15" fmla="*/ 317273 w 474303"/>
              <a:gd name="connsiteY15" fmla="*/ 257728 h 623528"/>
              <a:gd name="connsiteX16" fmla="*/ 317529 w 474303"/>
              <a:gd name="connsiteY16" fmla="*/ 233734 h 623528"/>
              <a:gd name="connsiteX17" fmla="*/ 312408 w 474303"/>
              <a:gd name="connsiteY17" fmla="*/ 232600 h 623528"/>
              <a:gd name="connsiteX18" fmla="*/ 157163 w 474303"/>
              <a:gd name="connsiteY18" fmla="*/ 198141 h 623528"/>
              <a:gd name="connsiteX19" fmla="*/ 193459 w 474303"/>
              <a:gd name="connsiteY19" fmla="*/ 163322 h 623528"/>
              <a:gd name="connsiteX20" fmla="*/ 330126 w 474303"/>
              <a:gd name="connsiteY20" fmla="*/ 150293 h 623528"/>
              <a:gd name="connsiteX21" fmla="*/ 339900 w 474303"/>
              <a:gd name="connsiteY21" fmla="*/ 131760 h 623528"/>
              <a:gd name="connsiteX22" fmla="*/ 340076 w 474303"/>
              <a:gd name="connsiteY22" fmla="*/ 115208 h 623528"/>
              <a:gd name="connsiteX23" fmla="*/ 339436 w 474303"/>
              <a:gd name="connsiteY23" fmla="*/ 101600 h 623528"/>
              <a:gd name="connsiteX24" fmla="*/ 346308 w 474303"/>
              <a:gd name="connsiteY24" fmla="*/ 119610 h 623528"/>
              <a:gd name="connsiteX25" fmla="*/ 348929 w 474303"/>
              <a:gd name="connsiteY25" fmla="*/ 114640 h 623528"/>
              <a:gd name="connsiteX26" fmla="*/ 362360 w 474303"/>
              <a:gd name="connsiteY26" fmla="*/ 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55503" y="464531"/>
                </a:lnTo>
                <a:cubicBezTo>
                  <a:pt x="165249" y="515387"/>
                  <a:pt x="229431" y="492690"/>
                  <a:pt x="266788" y="444455"/>
                </a:cubicBezTo>
                <a:lnTo>
                  <a:pt x="288952" y="402602"/>
                </a:lnTo>
                <a:lnTo>
                  <a:pt x="275461" y="399618"/>
                </a:lnTo>
                <a:lnTo>
                  <a:pt x="77788" y="355240"/>
                </a:lnTo>
                <a:lnTo>
                  <a:pt x="123792" y="310501"/>
                </a:lnTo>
                <a:cubicBezTo>
                  <a:pt x="214363" y="352850"/>
                  <a:pt x="267330" y="334060"/>
                  <a:pt x="298160" y="294031"/>
                </a:cubicBezTo>
                <a:lnTo>
                  <a:pt x="317273" y="257728"/>
                </a:lnTo>
                <a:lnTo>
                  <a:pt x="317529" y="233734"/>
                </a:lnTo>
                <a:lnTo>
                  <a:pt x="312408" y="232600"/>
                </a:lnTo>
                <a:lnTo>
                  <a:pt x="157163" y="198141"/>
                </a:lnTo>
                <a:lnTo>
                  <a:pt x="193459" y="163322"/>
                </a:lnTo>
                <a:cubicBezTo>
                  <a:pt x="264478" y="196301"/>
                  <a:pt x="305985" y="181578"/>
                  <a:pt x="330126" y="150293"/>
                </a:cubicBezTo>
                <a:lnTo>
                  <a:pt x="339900" y="131760"/>
                </a:lnTo>
                <a:lnTo>
                  <a:pt x="340076" y="115208"/>
                </a:lnTo>
                <a:cubicBezTo>
                  <a:pt x="339840" y="106629"/>
                  <a:pt x="339436" y="101600"/>
                  <a:pt x="339436" y="101600"/>
                </a:cubicBezTo>
                <a:lnTo>
                  <a:pt x="346308" y="119610"/>
                </a:lnTo>
                <a:lnTo>
                  <a:pt x="348929" y="114640"/>
                </a:lnTo>
                <a:cubicBezTo>
                  <a:pt x="367481" y="62816"/>
                  <a:pt x="362360" y="0"/>
                  <a:pt x="362360"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a:latin typeface="Lato Light" panose="020F0502020204030203" pitchFamily="34" charset="0"/>
            </a:endParaRPr>
          </a:p>
        </p:txBody>
      </p:sp>
      <p:sp>
        <p:nvSpPr>
          <p:cNvPr id="52" name="TextBox 51">
            <a:extLst>
              <a:ext uri="{FF2B5EF4-FFF2-40B4-BE49-F238E27FC236}">
                <a16:creationId xmlns:a16="http://schemas.microsoft.com/office/drawing/2014/main" id="{35F88417-D287-48EF-E24F-240C0CFFB81D}"/>
              </a:ext>
            </a:extLst>
          </p:cNvPr>
          <p:cNvSpPr txBox="1"/>
          <p:nvPr/>
        </p:nvSpPr>
        <p:spPr>
          <a:xfrm>
            <a:off x="1046142" y="210016"/>
            <a:ext cx="9436173" cy="553998"/>
          </a:xfrm>
          <a:prstGeom prst="rect">
            <a:avLst/>
          </a:prstGeom>
          <a:noFill/>
        </p:spPr>
        <p:txBody>
          <a:bodyPr wrap="square" rtlCol="0">
            <a:spAutoFit/>
          </a:bodyPr>
          <a:lstStyle/>
          <a:p>
            <a:r>
              <a:rPr lang="lv-LV" altLang="en-US" sz="3000" b="1">
                <a:solidFill>
                  <a:srgbClr val="002060"/>
                </a:solidFill>
                <a:latin typeface="Poppins"/>
                <a:cs typeface="Verdana"/>
              </a:rPr>
              <a:t>6.1.1.7.</a:t>
            </a:r>
            <a:r>
              <a:rPr lang="lv-LV" altLang="en-US" sz="3000" b="1" dirty="0">
                <a:solidFill>
                  <a:srgbClr val="002060"/>
                </a:solidFill>
                <a:latin typeface="Poppins"/>
                <a:cs typeface="Verdana"/>
              </a:rPr>
              <a:t>pasākuma</a:t>
            </a:r>
            <a:r>
              <a:rPr lang="lv-LV" altLang="en-US" sz="3000" b="1">
                <a:solidFill>
                  <a:srgbClr val="002060"/>
                </a:solidFill>
                <a:latin typeface="Poppins"/>
                <a:cs typeface="Verdana"/>
              </a:rPr>
              <a:t> atbalstāmās darbības</a:t>
            </a:r>
          </a:p>
        </p:txBody>
      </p:sp>
      <p:pic>
        <p:nvPicPr>
          <p:cNvPr id="53" name="Picture 52">
            <a:extLst>
              <a:ext uri="{FF2B5EF4-FFF2-40B4-BE49-F238E27FC236}">
                <a16:creationId xmlns:a16="http://schemas.microsoft.com/office/drawing/2014/main" id="{A300B4B7-C02A-7D21-D2DF-69A9E89469AC}"/>
              </a:ext>
            </a:extLst>
          </p:cNvPr>
          <p:cNvPicPr>
            <a:picLocks noChangeAspect="1"/>
          </p:cNvPicPr>
          <p:nvPr/>
        </p:nvPicPr>
        <p:blipFill>
          <a:blip r:embed="rId3"/>
          <a:stretch>
            <a:fillRect/>
          </a:stretch>
        </p:blipFill>
        <p:spPr>
          <a:xfrm>
            <a:off x="1063075" y="700582"/>
            <a:ext cx="7992147" cy="352425"/>
          </a:xfrm>
          <a:prstGeom prst="rect">
            <a:avLst/>
          </a:prstGeom>
        </p:spPr>
      </p:pic>
      <p:sp>
        <p:nvSpPr>
          <p:cNvPr id="54" name="TextBox 53">
            <a:extLst>
              <a:ext uri="{FF2B5EF4-FFF2-40B4-BE49-F238E27FC236}">
                <a16:creationId xmlns:a16="http://schemas.microsoft.com/office/drawing/2014/main" id="{DB2A5F6D-DEDC-7DCD-7C36-EDFF41BF781E}"/>
              </a:ext>
            </a:extLst>
          </p:cNvPr>
          <p:cNvSpPr txBox="1"/>
          <p:nvPr/>
        </p:nvSpPr>
        <p:spPr>
          <a:xfrm>
            <a:off x="3751808" y="4998660"/>
            <a:ext cx="4546565" cy="1620106"/>
          </a:xfrm>
          <a:prstGeom prst="rect">
            <a:avLst/>
          </a:prstGeom>
        </p:spPr>
        <p:txBody>
          <a:bodyPr vert="horz" wrap="square" lIns="45720" tIns="22860" rIns="45720" bIns="22860" rtlCol="0" anchor="t">
            <a:spAutoFit/>
          </a:bodyPr>
          <a:lstStyle>
            <a:defPPr>
              <a:defRPr lang="lv-LV"/>
            </a:defPPr>
            <a:lvl1pPr algn="ctr" defTabSz="1087636">
              <a:spcBef>
                <a:spcPct val="20000"/>
              </a:spcBef>
              <a:defRPr sz="2400">
                <a:solidFill>
                  <a:schemeClr val="bg1"/>
                </a:solidFill>
              </a:defRPr>
            </a:lvl1pPr>
          </a:lstStyle>
          <a:p>
            <a:pPr algn="just"/>
            <a:r>
              <a:rPr lang="lv-LV" sz="1400">
                <a:solidFill>
                  <a:srgbClr val="002060"/>
                </a:solidFill>
                <a:latin typeface="Poppins"/>
                <a:cs typeface="Poppins"/>
              </a:rPr>
              <a:t>Atbalsts tiek sniegts tikai valsts pārvaldes deleģēto funkciju īstenošanai un valsts pārvaldes uzdevumu izpildei. Pasākumā netiek atbalstītas projekta iesniedzēja un sadarbības partnera aktivitātes, kurām atbalsts ir kvalificējams kā komercdarbības atbalsts. </a:t>
            </a:r>
            <a:endParaRPr lang="en-US"/>
          </a:p>
          <a:p>
            <a:pPr algn="l"/>
            <a:endParaRPr lang="lv-LV" sz="1400">
              <a:solidFill>
                <a:srgbClr val="002060"/>
              </a:solidFill>
              <a:latin typeface="Poppins" panose="00000500000000000000" pitchFamily="2" charset="-70"/>
              <a:cs typeface="Poppins" panose="00000500000000000000" pitchFamily="2" charset="-70"/>
            </a:endParaRPr>
          </a:p>
        </p:txBody>
      </p:sp>
      <p:sp>
        <p:nvSpPr>
          <p:cNvPr id="57" name="TextBox 56">
            <a:extLst>
              <a:ext uri="{FF2B5EF4-FFF2-40B4-BE49-F238E27FC236}">
                <a16:creationId xmlns:a16="http://schemas.microsoft.com/office/drawing/2014/main" id="{EC0E7F54-7491-E255-0BF2-755C07E6DFE1}"/>
              </a:ext>
            </a:extLst>
          </p:cNvPr>
          <p:cNvSpPr txBox="1"/>
          <p:nvPr/>
        </p:nvSpPr>
        <p:spPr>
          <a:xfrm>
            <a:off x="3258652" y="1352238"/>
            <a:ext cx="7267010" cy="2831544"/>
          </a:xfrm>
          <a:prstGeom prst="rect">
            <a:avLst/>
          </a:prstGeom>
        </p:spPr>
        <p:txBody>
          <a:bodyPr vert="horz" wrap="square" lIns="45720" tIns="22860" rIns="45720" bIns="22860" rtlCol="0" anchor="t">
            <a:spAutoFit/>
          </a:bodyPr>
          <a:lstStyle>
            <a:defPPr>
              <a:defRPr lang="lv-LV"/>
            </a:defPPr>
            <a:lvl1pPr algn="ctr" defTabSz="1087636">
              <a:spcBef>
                <a:spcPct val="20000"/>
              </a:spcBef>
              <a:defRPr sz="2400">
                <a:solidFill>
                  <a:schemeClr val="bg1"/>
                </a:solidFill>
              </a:defRPr>
            </a:lvl1pPr>
          </a:lstStyle>
          <a:p>
            <a:pPr marL="285750" indent="-285750" algn="l">
              <a:spcBef>
                <a:spcPts val="1200"/>
              </a:spcBef>
              <a:buFont typeface="Wingdings" panose="05000000000000000000" pitchFamily="2" charset="2"/>
              <a:buChar char="ü"/>
            </a:pPr>
            <a:r>
              <a:rPr lang="lv-LV" sz="1600">
                <a:solidFill>
                  <a:srgbClr val="002060"/>
                </a:solidFill>
                <a:latin typeface="Poppins"/>
                <a:cs typeface="Poppins"/>
              </a:rPr>
              <a:t>biotehnisku un hidrotehnisku pasākumu veikšana; </a:t>
            </a:r>
            <a:endParaRPr lang="lv-LV" sz="1600">
              <a:solidFill>
                <a:srgbClr val="002060"/>
              </a:solidFill>
              <a:latin typeface="Poppins" panose="00000500000000000000" pitchFamily="2" charset="-70"/>
              <a:cs typeface="Poppins" panose="00000500000000000000" pitchFamily="2" charset="-70"/>
            </a:endParaRPr>
          </a:p>
          <a:p>
            <a:pPr marL="285750" indent="-285750" algn="l">
              <a:spcBef>
                <a:spcPts val="1200"/>
              </a:spcBef>
              <a:buFont typeface="Wingdings" panose="05000000000000000000" pitchFamily="2" charset="2"/>
              <a:buChar char="ü"/>
            </a:pPr>
            <a:r>
              <a:rPr lang="lv-LV" sz="1600">
                <a:solidFill>
                  <a:srgbClr val="002060"/>
                </a:solidFill>
                <a:latin typeface="Poppins" panose="00000500000000000000" pitchFamily="2" charset="-70"/>
                <a:cs typeface="Poppins" panose="00000500000000000000" pitchFamily="2" charset="-70"/>
              </a:rPr>
              <a:t>ekotūrisma infrastruktūras izveide un teritoriju labiekārtošana; </a:t>
            </a:r>
          </a:p>
          <a:p>
            <a:pPr marL="285750" indent="-285750" algn="l">
              <a:spcBef>
                <a:spcPts val="1200"/>
              </a:spcBef>
              <a:buFont typeface="Wingdings" panose="05000000000000000000" pitchFamily="2" charset="2"/>
              <a:buChar char="ü"/>
            </a:pPr>
            <a:r>
              <a:rPr lang="lv-LV" sz="1600">
                <a:solidFill>
                  <a:srgbClr val="002060"/>
                </a:solidFill>
                <a:latin typeface="Poppins"/>
                <a:cs typeface="Poppins"/>
              </a:rPr>
              <a:t>darbības vides un informācijas </a:t>
            </a:r>
            <a:r>
              <a:rPr lang="lv-LV" sz="1600" err="1">
                <a:solidFill>
                  <a:srgbClr val="002060"/>
                </a:solidFill>
                <a:latin typeface="Poppins"/>
                <a:cs typeface="Poppins"/>
              </a:rPr>
              <a:t>piekļūstamības</a:t>
            </a:r>
            <a:r>
              <a:rPr lang="lv-LV" sz="1600">
                <a:solidFill>
                  <a:srgbClr val="002060"/>
                </a:solidFill>
                <a:latin typeface="Poppins"/>
                <a:cs typeface="Poppins"/>
              </a:rPr>
              <a:t> veicināšanai; </a:t>
            </a:r>
            <a:endParaRPr lang="lv-LV" sz="1600">
              <a:solidFill>
                <a:srgbClr val="002060"/>
              </a:solidFill>
              <a:latin typeface="Poppins" panose="00000500000000000000" pitchFamily="2" charset="-70"/>
              <a:cs typeface="Poppins" panose="00000500000000000000" pitchFamily="2" charset="-70"/>
            </a:endParaRPr>
          </a:p>
          <a:p>
            <a:pPr marL="285750" indent="-285750" algn="l">
              <a:spcBef>
                <a:spcPts val="1200"/>
              </a:spcBef>
              <a:buFont typeface="Wingdings" panose="05000000000000000000" pitchFamily="2" charset="2"/>
              <a:buChar char="ü"/>
            </a:pPr>
            <a:r>
              <a:rPr lang="lv-LV" sz="1600">
                <a:solidFill>
                  <a:srgbClr val="002060"/>
                </a:solidFill>
                <a:latin typeface="Poppins" panose="00000500000000000000" pitchFamily="2" charset="-70"/>
                <a:cs typeface="Poppins" panose="00000500000000000000" pitchFamily="2" charset="-70"/>
              </a:rPr>
              <a:t>atjaunojamo teritoriju apsekošana un izpēte; </a:t>
            </a:r>
          </a:p>
          <a:p>
            <a:pPr marL="285750" indent="-285750" algn="l">
              <a:spcBef>
                <a:spcPts val="1200"/>
              </a:spcBef>
              <a:buFont typeface="Wingdings" panose="05000000000000000000" pitchFamily="2" charset="2"/>
              <a:buChar char="ü"/>
            </a:pPr>
            <a:r>
              <a:rPr lang="lv-LV" sz="1600">
                <a:solidFill>
                  <a:srgbClr val="002060"/>
                </a:solidFill>
                <a:latin typeface="Poppins" panose="00000500000000000000" pitchFamily="2" charset="-70"/>
                <a:cs typeface="Poppins" panose="00000500000000000000" pitchFamily="2" charset="-70"/>
              </a:rPr>
              <a:t>sabiedrības informēšanas, izglītošanas, komunikācijas  un vizuālās identitātes pasākumi; </a:t>
            </a:r>
          </a:p>
          <a:p>
            <a:pPr marL="285750" indent="-285750" algn="l">
              <a:spcBef>
                <a:spcPts val="1200"/>
              </a:spcBef>
              <a:buFont typeface="Wingdings" panose="05000000000000000000" pitchFamily="2" charset="2"/>
              <a:buChar char="ü"/>
            </a:pPr>
            <a:r>
              <a:rPr lang="lv-LV" sz="1600">
                <a:solidFill>
                  <a:srgbClr val="002060"/>
                </a:solidFill>
                <a:latin typeface="Poppins" panose="00000500000000000000" pitchFamily="2" charset="-70"/>
                <a:cs typeface="Poppins" panose="00000500000000000000" pitchFamily="2" charset="-70"/>
              </a:rPr>
              <a:t>projekta vadība un uzraudzība. </a:t>
            </a:r>
          </a:p>
          <a:p>
            <a:pPr marL="285750" indent="-285750" algn="l">
              <a:spcBef>
                <a:spcPts val="600"/>
              </a:spcBef>
              <a:buFont typeface="Wingdings" panose="05000000000000000000" pitchFamily="2" charset="2"/>
              <a:buChar char="ü"/>
            </a:pPr>
            <a:endParaRPr lang="lv-LV" sz="1400">
              <a:solidFill>
                <a:srgbClr val="002060"/>
              </a:solidFill>
              <a:latin typeface="Poppins" panose="00000500000000000000" pitchFamily="2" charset="-70"/>
              <a:cs typeface="Poppins" panose="00000500000000000000" pitchFamily="2" charset="-70"/>
            </a:endParaRPr>
          </a:p>
        </p:txBody>
      </p:sp>
      <p:sp>
        <p:nvSpPr>
          <p:cNvPr id="8" name="Rectangle: Rounded Corners 7">
            <a:extLst>
              <a:ext uri="{FF2B5EF4-FFF2-40B4-BE49-F238E27FC236}">
                <a16:creationId xmlns:a16="http://schemas.microsoft.com/office/drawing/2014/main" id="{AB3DD992-A21D-C053-C515-FF875AADFEA3}"/>
              </a:ext>
            </a:extLst>
          </p:cNvPr>
          <p:cNvSpPr/>
          <p:nvPr/>
        </p:nvSpPr>
        <p:spPr>
          <a:xfrm>
            <a:off x="3408222" y="4794544"/>
            <a:ext cx="5233739" cy="1776233"/>
          </a:xfrm>
          <a:prstGeom prst="roundRect">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 name="Picture 1" descr="Exclamation Mark Image - ClipArt Best">
            <a:extLst>
              <a:ext uri="{FF2B5EF4-FFF2-40B4-BE49-F238E27FC236}">
                <a16:creationId xmlns:a16="http://schemas.microsoft.com/office/drawing/2014/main" id="{E6B06E2E-4906-4A5F-5338-CFDB95113497}"/>
              </a:ext>
            </a:extLst>
          </p:cNvPr>
          <p:cNvPicPr>
            <a:picLocks noChangeAspect="1"/>
          </p:cNvPicPr>
          <p:nvPr/>
        </p:nvPicPr>
        <p:blipFill>
          <a:blip r:embed="rId4"/>
          <a:stretch>
            <a:fillRect/>
          </a:stretch>
        </p:blipFill>
        <p:spPr>
          <a:xfrm>
            <a:off x="8298373" y="5165812"/>
            <a:ext cx="878008" cy="889381"/>
          </a:xfrm>
          <a:prstGeom prst="rect">
            <a:avLst/>
          </a:prstGeom>
        </p:spPr>
      </p:pic>
      <p:sp>
        <p:nvSpPr>
          <p:cNvPr id="37" name="Oval 36">
            <a:extLst>
              <a:ext uri="{FF2B5EF4-FFF2-40B4-BE49-F238E27FC236}">
                <a16:creationId xmlns:a16="http://schemas.microsoft.com/office/drawing/2014/main" id="{529272DE-29C1-9785-B946-EA4B7B1A3F45}"/>
              </a:ext>
            </a:extLst>
          </p:cNvPr>
          <p:cNvSpPr/>
          <p:nvPr/>
        </p:nvSpPr>
        <p:spPr>
          <a:xfrm>
            <a:off x="409876" y="2772344"/>
            <a:ext cx="2035483" cy="2022200"/>
          </a:xfrm>
          <a:prstGeom prst="ellipse">
            <a:avLst/>
          </a:prstGeom>
          <a:blipFill>
            <a:blip r:embed="rId5"/>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1729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D86220E-A72D-AFD6-085C-48626AA8FBA8}"/>
              </a:ext>
            </a:extLst>
          </p:cNvPr>
          <p:cNvSpPr/>
          <p:nvPr/>
        </p:nvSpPr>
        <p:spPr>
          <a:xfrm>
            <a:off x="1275489" y="2600386"/>
            <a:ext cx="9593139" cy="1129429"/>
          </a:xfrm>
          <a:prstGeom prst="roundRect">
            <a:avLst/>
          </a:prstGeom>
          <a:solidFill>
            <a:schemeClr val="bg1">
              <a:alpha val="45000"/>
            </a:schemeClr>
          </a:solidFill>
          <a:ln w="50800" cap="flat">
            <a:solidFill>
              <a:srgbClr val="2F5597"/>
            </a:solidFill>
            <a:miter lim="400000"/>
          </a:ln>
          <a:effectLst/>
        </p:spPr>
        <p:txBody>
          <a:bodyPr wrap="square" lIns="0" tIns="0" rIns="0" bIns="0" numCol="1" anchor="t">
            <a:noAutofit/>
          </a:bodyPr>
          <a:lstStyle/>
          <a:p>
            <a:endParaRPr lang="lv-LV" sz="2532">
              <a:latin typeface="Lato Light" panose="020F0502020204030203" pitchFamily="34" charset="0"/>
            </a:endParaRPr>
          </a:p>
        </p:txBody>
      </p:sp>
      <p:sp>
        <p:nvSpPr>
          <p:cNvPr id="16" name="Rectangle: Rounded Corners 15">
            <a:extLst>
              <a:ext uri="{FF2B5EF4-FFF2-40B4-BE49-F238E27FC236}">
                <a16:creationId xmlns:a16="http://schemas.microsoft.com/office/drawing/2014/main" id="{719D5D3A-394E-A0BC-97B5-E7DA4B622F89}"/>
              </a:ext>
            </a:extLst>
          </p:cNvPr>
          <p:cNvSpPr/>
          <p:nvPr/>
        </p:nvSpPr>
        <p:spPr>
          <a:xfrm>
            <a:off x="585547" y="3944551"/>
            <a:ext cx="10843741" cy="1461271"/>
          </a:xfrm>
          <a:prstGeom prst="roundRect">
            <a:avLst/>
          </a:prstGeom>
          <a:solidFill>
            <a:schemeClr val="bg1">
              <a:alpha val="45000"/>
            </a:schemeClr>
          </a:solidFill>
          <a:ln w="50800" cap="flat">
            <a:solidFill>
              <a:srgbClr val="2F5597"/>
            </a:solidFill>
            <a:miter lim="400000"/>
          </a:ln>
          <a:effectLst/>
        </p:spPr>
        <p:txBody>
          <a:bodyPr wrap="square" lIns="0" tIns="0" rIns="0" bIns="0" numCol="1" anchor="t">
            <a:noAutofit/>
          </a:bodyPr>
          <a:lstStyle/>
          <a:p>
            <a:endParaRPr lang="lv-LV" sz="2532">
              <a:latin typeface="Lato Light" panose="020F0502020204030203" pitchFamily="34" charset="0"/>
            </a:endParaRPr>
          </a:p>
        </p:txBody>
      </p:sp>
      <p:sp>
        <p:nvSpPr>
          <p:cNvPr id="2" name="TextBox 1">
            <a:extLst>
              <a:ext uri="{FF2B5EF4-FFF2-40B4-BE49-F238E27FC236}">
                <a16:creationId xmlns:a16="http://schemas.microsoft.com/office/drawing/2014/main" id="{EB847BA9-0816-0BFC-9A28-82225D30793B}"/>
              </a:ext>
            </a:extLst>
          </p:cNvPr>
          <p:cNvSpPr txBox="1"/>
          <p:nvPr/>
        </p:nvSpPr>
        <p:spPr>
          <a:xfrm>
            <a:off x="1424473" y="268738"/>
            <a:ext cx="8685298" cy="1015663"/>
          </a:xfrm>
          <a:prstGeom prst="rect">
            <a:avLst/>
          </a:prstGeom>
          <a:noFill/>
        </p:spPr>
        <p:txBody>
          <a:bodyPr wrap="square" rtlCol="0">
            <a:spAutoFit/>
          </a:bodyPr>
          <a:lstStyle/>
          <a:p>
            <a:pPr algn="ctr"/>
            <a:r>
              <a:rPr lang="lv-LV" altLang="en-US" sz="3000" b="1">
                <a:solidFill>
                  <a:srgbClr val="002060"/>
                </a:solidFill>
                <a:latin typeface="Poppins"/>
                <a:cs typeface="Verdana"/>
              </a:rPr>
              <a:t>6.1.1.7.pasākuma specifiskie atbilstības kritēriji</a:t>
            </a:r>
          </a:p>
        </p:txBody>
      </p:sp>
      <p:sp>
        <p:nvSpPr>
          <p:cNvPr id="3" name="TextBox 2">
            <a:extLst>
              <a:ext uri="{FF2B5EF4-FFF2-40B4-BE49-F238E27FC236}">
                <a16:creationId xmlns:a16="http://schemas.microsoft.com/office/drawing/2014/main" id="{8F6AB268-6414-7340-D863-7A0CB8197EEB}"/>
              </a:ext>
            </a:extLst>
          </p:cNvPr>
          <p:cNvSpPr txBox="1"/>
          <p:nvPr/>
        </p:nvSpPr>
        <p:spPr>
          <a:xfrm>
            <a:off x="1596630" y="1672607"/>
            <a:ext cx="8440310" cy="877163"/>
          </a:xfrm>
          <a:prstGeom prst="rect">
            <a:avLst/>
          </a:prstGeom>
          <a:noFill/>
        </p:spPr>
        <p:txBody>
          <a:bodyPr wrap="square" rtlCol="0">
            <a:spAutoFit/>
          </a:bodyPr>
          <a:lstStyle/>
          <a:p>
            <a:r>
              <a:rPr lang="lv-LV" sz="1500" b="0" i="0">
                <a:solidFill>
                  <a:srgbClr val="002060"/>
                </a:solidFill>
                <a:effectLst/>
                <a:latin typeface="Poppins" panose="00000500000000000000" pitchFamily="2" charset="-70"/>
                <a:cs typeface="Poppins" panose="00000500000000000000" pitchFamily="2" charset="-70"/>
              </a:rPr>
              <a:t>2.1. Projekta iesniegumā norādītās ieguldījumu teritorijas atbilst MK noteikumos par SAMP īstenošanu noteiktajam un tām ir veikts ekosistēmu pakalpojumu novērtējums</a:t>
            </a:r>
            <a:r>
              <a:rPr lang="lv-LV" sz="1800" b="0" i="0">
                <a:solidFill>
                  <a:srgbClr val="002060"/>
                </a:solidFill>
                <a:effectLst/>
                <a:latin typeface="Times New Roman" panose="02020603050405020304" pitchFamily="18" charset="0"/>
              </a:rPr>
              <a:t>.</a:t>
            </a:r>
          </a:p>
          <a:p>
            <a:r>
              <a:rPr lang="lv-LV" sz="1800" b="0" i="0">
                <a:solidFill>
                  <a:srgbClr val="000000"/>
                </a:solidFill>
                <a:effectLst/>
                <a:latin typeface="Times New Roman" panose="02020603050405020304" pitchFamily="18" charset="0"/>
              </a:rPr>
              <a:t> </a:t>
            </a:r>
            <a:endParaRPr lang="lv-LV"/>
          </a:p>
        </p:txBody>
      </p:sp>
      <p:sp>
        <p:nvSpPr>
          <p:cNvPr id="9" name="TextBox 8">
            <a:extLst>
              <a:ext uri="{FF2B5EF4-FFF2-40B4-BE49-F238E27FC236}">
                <a16:creationId xmlns:a16="http://schemas.microsoft.com/office/drawing/2014/main" id="{689287BC-2652-5D5D-44AE-4AEC031F21B8}"/>
              </a:ext>
            </a:extLst>
          </p:cNvPr>
          <p:cNvSpPr txBox="1"/>
          <p:nvPr/>
        </p:nvSpPr>
        <p:spPr>
          <a:xfrm>
            <a:off x="1372505" y="2734790"/>
            <a:ext cx="9269827" cy="784830"/>
          </a:xfrm>
          <a:prstGeom prst="rect">
            <a:avLst/>
          </a:prstGeom>
          <a:noFill/>
        </p:spPr>
        <p:txBody>
          <a:bodyPr wrap="square" rtlCol="0">
            <a:spAutoFit/>
          </a:bodyPr>
          <a:lstStyle/>
          <a:p>
            <a:pPr algn="just"/>
            <a:r>
              <a:rPr lang="lv-LV" sz="1500">
                <a:solidFill>
                  <a:srgbClr val="002060"/>
                </a:solidFill>
                <a:latin typeface="Poppins" panose="00000500000000000000" pitchFamily="2" charset="-70"/>
                <a:cs typeface="Poppins" panose="00000500000000000000" pitchFamily="2" charset="-70"/>
              </a:rPr>
              <a:t>2.2. Ja projektā ir paredzētas darbības, kurām saskaņā ar vides jomu regulējošiem normatīvajiem aktiem ir nepieciešams veikt ietekmes uz vidi novērtējumu, tad projekta iesniegumā ir sniegts apliecinājums, ka šāds novērtējums tiks veikts. </a:t>
            </a:r>
          </a:p>
        </p:txBody>
      </p:sp>
      <p:sp>
        <p:nvSpPr>
          <p:cNvPr id="10" name="TextBox 9">
            <a:extLst>
              <a:ext uri="{FF2B5EF4-FFF2-40B4-BE49-F238E27FC236}">
                <a16:creationId xmlns:a16="http://schemas.microsoft.com/office/drawing/2014/main" id="{3801EC33-161A-9E2B-6977-558F8C121C42}"/>
              </a:ext>
            </a:extLst>
          </p:cNvPr>
          <p:cNvSpPr txBox="1"/>
          <p:nvPr/>
        </p:nvSpPr>
        <p:spPr>
          <a:xfrm>
            <a:off x="731527" y="4048085"/>
            <a:ext cx="10728941" cy="1246495"/>
          </a:xfrm>
          <a:prstGeom prst="rect">
            <a:avLst/>
          </a:prstGeom>
          <a:noFill/>
        </p:spPr>
        <p:txBody>
          <a:bodyPr wrap="square" rtlCol="0">
            <a:spAutoFit/>
          </a:bodyPr>
          <a:lstStyle/>
          <a:p>
            <a:r>
              <a:rPr lang="lv-LV" sz="1500">
                <a:solidFill>
                  <a:srgbClr val="002060"/>
                </a:solidFill>
                <a:effectLst/>
                <a:latin typeface="Poppins" panose="00000500000000000000" pitchFamily="2" charset="-70"/>
                <a:ea typeface="Times New Roman" panose="02020603050405020304" pitchFamily="18" charset="0"/>
                <a:cs typeface="Poppins" panose="00000500000000000000" pitchFamily="2" charset="-70"/>
              </a:rPr>
              <a:t>2.3. Projekta īstenošanas laikā un visā rezultātu uzturēšanas periodā pēc noslēguma maksājuma veikšanas nekustamais īpašums, kurā tiks veiktas projektā paredzētās darbības, pieder projekta iesniedzējam vai projekta sadarbības partnerim, vai ir tā valdījumā, vai ir panākta vienošanās ar nekustamā īpašuma īpašnieku vai tā tiesisko valdītāju par nekustamā īpašuma turējumu vai lietojumu un īpašuma tiesības vai turējuma tiesības ir nostiprinātas zemesgrāmatā (ja attiecināms).</a:t>
            </a:r>
          </a:p>
        </p:txBody>
      </p:sp>
      <p:sp>
        <p:nvSpPr>
          <p:cNvPr id="11" name="TextBox 10">
            <a:extLst>
              <a:ext uri="{FF2B5EF4-FFF2-40B4-BE49-F238E27FC236}">
                <a16:creationId xmlns:a16="http://schemas.microsoft.com/office/drawing/2014/main" id="{63E33A3E-8A83-9541-CB50-B32FF6ED0F49}"/>
              </a:ext>
            </a:extLst>
          </p:cNvPr>
          <p:cNvSpPr txBox="1"/>
          <p:nvPr/>
        </p:nvSpPr>
        <p:spPr>
          <a:xfrm>
            <a:off x="1546967" y="5682864"/>
            <a:ext cx="7263829" cy="553998"/>
          </a:xfrm>
          <a:prstGeom prst="rect">
            <a:avLst/>
          </a:prstGeom>
          <a:noFill/>
        </p:spPr>
        <p:txBody>
          <a:bodyPr wrap="square" rtlCol="0">
            <a:spAutoFit/>
          </a:bodyPr>
          <a:lstStyle/>
          <a:p>
            <a:r>
              <a:rPr lang="lv-LV" sz="1500">
                <a:solidFill>
                  <a:srgbClr val="002060"/>
                </a:solidFill>
                <a:effectLst/>
                <a:latin typeface="Poppins" panose="00000500000000000000" pitchFamily="2" charset="-70"/>
                <a:ea typeface="Times New Roman" panose="02020603050405020304" pitchFamily="18" charset="0"/>
                <a:cs typeface="Poppins" panose="00000500000000000000" pitchFamily="2" charset="-70"/>
              </a:rPr>
              <a:t>2.4. Projekta iesniedzējs pamato paredzēto  projekta darbību atbilstību valsts deleģētajām pārvaldes funkcijām un pārvaldes uzdevumiem. </a:t>
            </a:r>
            <a:endParaRPr lang="lv-LV" sz="1500">
              <a:solidFill>
                <a:srgbClr val="002060"/>
              </a:solidFill>
              <a:latin typeface="Poppins" panose="00000500000000000000" pitchFamily="2" charset="-70"/>
              <a:cs typeface="Poppins" panose="00000500000000000000" pitchFamily="2" charset="-70"/>
            </a:endParaRPr>
          </a:p>
        </p:txBody>
      </p:sp>
      <p:sp>
        <p:nvSpPr>
          <p:cNvPr id="4" name="Freeform 7">
            <a:extLst>
              <a:ext uri="{FF2B5EF4-FFF2-40B4-BE49-F238E27FC236}">
                <a16:creationId xmlns:a16="http://schemas.microsoft.com/office/drawing/2014/main" id="{1D013E1E-69C9-55C0-A431-42E54B57AB87}"/>
              </a:ext>
            </a:extLst>
          </p:cNvPr>
          <p:cNvSpPr>
            <a:spLocks noChangeArrowheads="1"/>
          </p:cNvSpPr>
          <p:nvPr/>
        </p:nvSpPr>
        <p:spPr bwMode="auto">
          <a:xfrm>
            <a:off x="112059" y="1334128"/>
            <a:ext cx="1163430" cy="1129429"/>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rgbClr val="4472C4">
              <a:lumMod val="75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12" name="Freeform 8">
            <a:extLst>
              <a:ext uri="{FF2B5EF4-FFF2-40B4-BE49-F238E27FC236}">
                <a16:creationId xmlns:a16="http://schemas.microsoft.com/office/drawing/2014/main" id="{D04359B1-7E79-F4B1-6D32-A28095B65643}"/>
              </a:ext>
            </a:extLst>
          </p:cNvPr>
          <p:cNvSpPr>
            <a:spLocks noChangeArrowheads="1"/>
          </p:cNvSpPr>
          <p:nvPr/>
        </p:nvSpPr>
        <p:spPr bwMode="auto">
          <a:xfrm>
            <a:off x="275669" y="1490573"/>
            <a:ext cx="826244" cy="802098"/>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rgbClr val="5B9BD5">
              <a:lumMod val="75000"/>
            </a:srgbClr>
          </a:solidFill>
          <a:ln w="12700" cap="flat">
            <a:noFill/>
            <a:miter lim="400000"/>
          </a:ln>
          <a:effectLst/>
        </p:spPr>
        <p:txBody>
          <a:bodyPr wrap="square" lIns="26789" tIns="26789" rIns="26789" bIns="26789"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532" b="0" i="0" u="none" strike="noStrike" kern="0" cap="none" spc="0" normalizeH="0" baseline="0" noProof="0">
              <a:ln>
                <a:noFill/>
              </a:ln>
              <a:solidFill>
                <a:prstClr val="black"/>
              </a:solidFill>
              <a:effectLst/>
              <a:uLnTx/>
              <a:uFillTx/>
              <a:latin typeface="Lato Light" panose="020F0502020204030203" pitchFamily="34" charset="0"/>
            </a:endParaRPr>
          </a:p>
        </p:txBody>
      </p:sp>
      <p:pic>
        <p:nvPicPr>
          <p:cNvPr id="13" name="Graphic 12" descr="Clipboard All Crosses outline">
            <a:extLst>
              <a:ext uri="{FF2B5EF4-FFF2-40B4-BE49-F238E27FC236}">
                <a16:creationId xmlns:a16="http://schemas.microsoft.com/office/drawing/2014/main" id="{58DCFBC9-228B-25A7-20F1-4EA7BF4600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301" y="1588658"/>
            <a:ext cx="534096" cy="528039"/>
          </a:xfrm>
          <a:prstGeom prst="rect">
            <a:avLst/>
          </a:prstGeom>
          <a:effectLst/>
        </p:spPr>
      </p:pic>
      <p:sp>
        <p:nvSpPr>
          <p:cNvPr id="14" name="Rectangle: Rounded Corners 13">
            <a:extLst>
              <a:ext uri="{FF2B5EF4-FFF2-40B4-BE49-F238E27FC236}">
                <a16:creationId xmlns:a16="http://schemas.microsoft.com/office/drawing/2014/main" id="{3A82E1BE-33AF-051F-B1F1-EF87953BBEE9}"/>
              </a:ext>
            </a:extLst>
          </p:cNvPr>
          <p:cNvSpPr/>
          <p:nvPr/>
        </p:nvSpPr>
        <p:spPr>
          <a:xfrm>
            <a:off x="1515254" y="1588658"/>
            <a:ext cx="8440310" cy="816316"/>
          </a:xfrm>
          <a:prstGeom prst="roundRect">
            <a:avLst/>
          </a:prstGeom>
          <a:noFill/>
          <a:ln w="50800" cap="flat">
            <a:solidFill>
              <a:srgbClr val="2F5597"/>
            </a:solidFill>
            <a:miter lim="400000"/>
          </a:ln>
          <a:effectLst/>
        </p:spPr>
        <p:txBody>
          <a:bodyPr wrap="square" lIns="0" tIns="0" rIns="0" bIns="0" numCol="1" anchor="t">
            <a:noAutofit/>
          </a:bodyPr>
          <a:lstStyle/>
          <a:p>
            <a:endParaRPr lang="lv-LV" sz="2532">
              <a:latin typeface="Lato Light" panose="020F0502020204030203" pitchFamily="34" charset="0"/>
            </a:endParaRPr>
          </a:p>
        </p:txBody>
      </p:sp>
      <p:sp>
        <p:nvSpPr>
          <p:cNvPr id="17" name="Rectangle: Rounded Corners 16">
            <a:extLst>
              <a:ext uri="{FF2B5EF4-FFF2-40B4-BE49-F238E27FC236}">
                <a16:creationId xmlns:a16="http://schemas.microsoft.com/office/drawing/2014/main" id="{AD831AE0-913E-83C3-5517-2E6E4A2A3A28}"/>
              </a:ext>
            </a:extLst>
          </p:cNvPr>
          <p:cNvSpPr/>
          <p:nvPr/>
        </p:nvSpPr>
        <p:spPr>
          <a:xfrm>
            <a:off x="1515254" y="5620558"/>
            <a:ext cx="7492861" cy="770944"/>
          </a:xfrm>
          <a:prstGeom prst="roundRect">
            <a:avLst/>
          </a:prstGeom>
          <a:noFill/>
          <a:ln w="50800" cap="flat">
            <a:solidFill>
              <a:srgbClr val="2F5597"/>
            </a:solidFill>
            <a:miter lim="400000"/>
          </a:ln>
          <a:effectLst/>
        </p:spPr>
        <p:txBody>
          <a:bodyPr wrap="square" lIns="0" tIns="0" rIns="0" bIns="0" numCol="1" anchor="t">
            <a:noAutofit/>
          </a:bodyPr>
          <a:lstStyle/>
          <a:p>
            <a:endParaRPr lang="lv-LV" sz="2532">
              <a:latin typeface="Lato Light" panose="020F0502020204030203" pitchFamily="34" charset="0"/>
            </a:endParaRPr>
          </a:p>
        </p:txBody>
      </p:sp>
    </p:spTree>
    <p:extLst>
      <p:ext uri="{BB962C8B-B14F-4D97-AF65-F5344CB8AC3E}">
        <p14:creationId xmlns:p14="http://schemas.microsoft.com/office/powerpoint/2010/main" val="209884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1021B2-3B9C-B227-BA98-5B3039A9B70E}"/>
              </a:ext>
            </a:extLst>
          </p:cNvPr>
          <p:cNvSpPr txBox="1"/>
          <p:nvPr/>
        </p:nvSpPr>
        <p:spPr>
          <a:xfrm>
            <a:off x="937357" y="1546042"/>
            <a:ext cx="9208168" cy="584775"/>
          </a:xfrm>
          <a:prstGeom prst="rect">
            <a:avLst/>
          </a:prstGeom>
          <a:noFill/>
        </p:spPr>
        <p:txBody>
          <a:bodyPr wrap="square" rtlCol="0">
            <a:spAutoFit/>
          </a:bodyPr>
          <a:lstStyle/>
          <a:p>
            <a:pPr algn="ctr"/>
            <a:r>
              <a:rPr lang="lv-LV" sz="1600" b="1" i="0">
                <a:solidFill>
                  <a:srgbClr val="002060"/>
                </a:solidFill>
                <a:effectLst/>
                <a:latin typeface="Poppins" panose="00000500000000000000" pitchFamily="2" charset="-70"/>
                <a:cs typeface="Poppins" panose="00000500000000000000" pitchFamily="2" charset="-70"/>
              </a:rPr>
              <a:t>Horizontālā principa “Vienlīdzība, iekļaušana, </a:t>
            </a:r>
            <a:r>
              <a:rPr lang="lv-LV" sz="1600" b="1" i="0" err="1">
                <a:solidFill>
                  <a:srgbClr val="002060"/>
                </a:solidFill>
                <a:effectLst/>
                <a:latin typeface="Poppins" panose="00000500000000000000" pitchFamily="2" charset="-70"/>
                <a:cs typeface="Poppins" panose="00000500000000000000" pitchFamily="2" charset="-70"/>
              </a:rPr>
              <a:t>nediskriminācija</a:t>
            </a:r>
            <a:r>
              <a:rPr lang="lv-LV" sz="1600" b="1" i="0">
                <a:solidFill>
                  <a:srgbClr val="002060"/>
                </a:solidFill>
                <a:effectLst/>
                <a:latin typeface="Poppins" panose="00000500000000000000" pitchFamily="2" charset="-70"/>
                <a:cs typeface="Poppins" panose="00000500000000000000" pitchFamily="2" charset="-70"/>
              </a:rPr>
              <a:t> un </a:t>
            </a:r>
            <a:r>
              <a:rPr lang="lv-LV" sz="1600" b="1" i="0" err="1">
                <a:solidFill>
                  <a:srgbClr val="002060"/>
                </a:solidFill>
                <a:effectLst/>
                <a:latin typeface="Poppins" panose="00000500000000000000" pitchFamily="2" charset="-70"/>
                <a:cs typeface="Poppins" panose="00000500000000000000" pitchFamily="2" charset="-70"/>
              </a:rPr>
              <a:t>pamattiesību</a:t>
            </a:r>
            <a:r>
              <a:rPr lang="lv-LV" sz="1600" b="1" i="0">
                <a:solidFill>
                  <a:srgbClr val="002060"/>
                </a:solidFill>
                <a:effectLst/>
                <a:latin typeface="Poppins" panose="00000500000000000000" pitchFamily="2" charset="-70"/>
                <a:cs typeface="Poppins" panose="00000500000000000000" pitchFamily="2" charset="-70"/>
              </a:rPr>
              <a:t> ievērošana” specifiskais atbilstības kritēriji</a:t>
            </a:r>
            <a:r>
              <a:rPr lang="lv-LV" sz="1600" b="0" i="0">
                <a:solidFill>
                  <a:srgbClr val="002060"/>
                </a:solidFill>
                <a:effectLst/>
                <a:latin typeface="Poppins" panose="00000500000000000000" pitchFamily="2" charset="-70"/>
                <a:cs typeface="Poppins" panose="00000500000000000000" pitchFamily="2" charset="-70"/>
              </a:rPr>
              <a:t> </a:t>
            </a:r>
            <a:endParaRPr lang="lv-LV" sz="1600">
              <a:solidFill>
                <a:srgbClr val="002060"/>
              </a:solidFill>
              <a:latin typeface="Poppins" panose="00000500000000000000" pitchFamily="2" charset="-70"/>
              <a:cs typeface="Poppins" panose="00000500000000000000" pitchFamily="2" charset="-70"/>
            </a:endParaRPr>
          </a:p>
        </p:txBody>
      </p:sp>
      <p:sp>
        <p:nvSpPr>
          <p:cNvPr id="3" name="TextBox 2">
            <a:extLst>
              <a:ext uri="{FF2B5EF4-FFF2-40B4-BE49-F238E27FC236}">
                <a16:creationId xmlns:a16="http://schemas.microsoft.com/office/drawing/2014/main" id="{39C31B47-20A6-18CB-5BBE-FB02A7EB77C2}"/>
              </a:ext>
            </a:extLst>
          </p:cNvPr>
          <p:cNvSpPr txBox="1"/>
          <p:nvPr/>
        </p:nvSpPr>
        <p:spPr>
          <a:xfrm>
            <a:off x="1583888" y="2507962"/>
            <a:ext cx="7462459" cy="1877437"/>
          </a:xfrm>
          <a:prstGeom prst="rect">
            <a:avLst/>
          </a:prstGeom>
          <a:noFill/>
        </p:spPr>
        <p:txBody>
          <a:bodyPr wrap="square" rtlCol="0">
            <a:spAutoFit/>
          </a:bodyPr>
          <a:lstStyle/>
          <a:p>
            <a:r>
              <a:rPr lang="lv-LV" sz="1600" b="1" i="0">
                <a:solidFill>
                  <a:srgbClr val="002060"/>
                </a:solidFill>
                <a:effectLst/>
                <a:latin typeface="Poppins" panose="00000500000000000000" pitchFamily="2" charset="-70"/>
                <a:cs typeface="Poppins" panose="00000500000000000000" pitchFamily="2" charset="-70"/>
              </a:rPr>
              <a:t>2.5. </a:t>
            </a:r>
            <a:r>
              <a:rPr lang="lv-LV" sz="1600" b="0" i="0">
                <a:solidFill>
                  <a:srgbClr val="002060"/>
                </a:solidFill>
                <a:effectLst/>
                <a:latin typeface="Poppins" panose="00000500000000000000" pitchFamily="2" charset="-70"/>
                <a:cs typeface="Poppins" panose="00000500000000000000" pitchFamily="2" charset="-70"/>
              </a:rPr>
              <a:t>Projektā ir paredzētas darbības,  kas veicina  horizontālā principa ”Vienlīdzība, iekļaušana, </a:t>
            </a:r>
            <a:r>
              <a:rPr lang="lv-LV" sz="1600" b="0" i="0" err="1">
                <a:solidFill>
                  <a:srgbClr val="002060"/>
                </a:solidFill>
                <a:effectLst/>
                <a:latin typeface="Poppins" panose="00000500000000000000" pitchFamily="2" charset="-70"/>
                <a:cs typeface="Poppins" panose="00000500000000000000" pitchFamily="2" charset="-70"/>
              </a:rPr>
              <a:t>nediskriminācija</a:t>
            </a:r>
            <a:r>
              <a:rPr lang="lv-LV" sz="1600" b="0" i="0">
                <a:solidFill>
                  <a:srgbClr val="002060"/>
                </a:solidFill>
                <a:effectLst/>
                <a:latin typeface="Poppins" panose="00000500000000000000" pitchFamily="2" charset="-70"/>
                <a:cs typeface="Poppins" panose="00000500000000000000" pitchFamily="2" charset="-70"/>
              </a:rPr>
              <a:t> un </a:t>
            </a:r>
            <a:r>
              <a:rPr lang="lv-LV" sz="1600" b="0" i="0" err="1">
                <a:solidFill>
                  <a:srgbClr val="002060"/>
                </a:solidFill>
                <a:effectLst/>
                <a:latin typeface="Poppins" panose="00000500000000000000" pitchFamily="2" charset="-70"/>
                <a:cs typeface="Poppins" panose="00000500000000000000" pitchFamily="2" charset="-70"/>
              </a:rPr>
              <a:t>pamattiesību</a:t>
            </a:r>
            <a:r>
              <a:rPr lang="lv-LV" sz="1600" b="0" i="0">
                <a:solidFill>
                  <a:srgbClr val="002060"/>
                </a:solidFill>
                <a:effectLst/>
                <a:latin typeface="Poppins" panose="00000500000000000000" pitchFamily="2" charset="-70"/>
                <a:cs typeface="Poppins" panose="00000500000000000000" pitchFamily="2" charset="-70"/>
              </a:rPr>
              <a:t> ievērošana” īstenošanu. </a:t>
            </a:r>
          </a:p>
          <a:p>
            <a:endParaRPr lang="lv-LV" sz="1600" b="0" i="0">
              <a:solidFill>
                <a:srgbClr val="002060"/>
              </a:solidFill>
              <a:effectLst/>
              <a:latin typeface="Poppins" panose="00000500000000000000" pitchFamily="2" charset="-70"/>
              <a:cs typeface="Poppins" panose="00000500000000000000" pitchFamily="2" charset="-70"/>
            </a:endParaRPr>
          </a:p>
          <a:p>
            <a:r>
              <a:rPr lang="lv-LV" sz="1600" b="1">
                <a:solidFill>
                  <a:srgbClr val="002060"/>
                </a:solidFill>
                <a:effectLst/>
                <a:latin typeface="Poppins" panose="00000500000000000000" pitchFamily="2" charset="-70"/>
                <a:ea typeface="Times New Roman" panose="02020603050405020304" pitchFamily="18" charset="0"/>
                <a:cs typeface="Poppins" panose="00000500000000000000" pitchFamily="2" charset="-70"/>
              </a:rPr>
              <a:t>2.6. </a:t>
            </a:r>
            <a:r>
              <a:rPr lang="lv-LV" sz="1600">
                <a:solidFill>
                  <a:srgbClr val="002060"/>
                </a:solidFill>
                <a:effectLst/>
                <a:latin typeface="Poppins" panose="00000500000000000000" pitchFamily="2" charset="-70"/>
                <a:ea typeface="Times New Roman" panose="02020603050405020304" pitchFamily="18" charset="0"/>
                <a:cs typeface="Poppins" panose="00000500000000000000" pitchFamily="2" charset="-70"/>
              </a:rPr>
              <a:t>Projektā paredzēts piemērot sociāli atbildīgu publisko iepirkumu</a:t>
            </a:r>
            <a:endParaRPr lang="lv-LV" sz="1600" b="0" i="0">
              <a:solidFill>
                <a:srgbClr val="002060"/>
              </a:solidFill>
              <a:effectLst/>
              <a:latin typeface="Poppins" panose="00000500000000000000" pitchFamily="2" charset="-70"/>
              <a:cs typeface="Poppins" panose="00000500000000000000" pitchFamily="2" charset="-70"/>
            </a:endParaRPr>
          </a:p>
          <a:p>
            <a:endParaRPr lang="lv-LV" sz="1800" b="0" i="0">
              <a:solidFill>
                <a:srgbClr val="002060"/>
              </a:solidFill>
              <a:effectLst/>
              <a:latin typeface="Times New Roman" panose="02020603050405020304" pitchFamily="18" charset="0"/>
            </a:endParaRPr>
          </a:p>
          <a:p>
            <a:endParaRPr lang="lv-LV"/>
          </a:p>
        </p:txBody>
      </p:sp>
      <p:pic>
        <p:nvPicPr>
          <p:cNvPr id="5" name="Picture 4">
            <a:extLst>
              <a:ext uri="{FF2B5EF4-FFF2-40B4-BE49-F238E27FC236}">
                <a16:creationId xmlns:a16="http://schemas.microsoft.com/office/drawing/2014/main" id="{DD554205-FB13-59AF-15B6-210687B9EC73}"/>
              </a:ext>
            </a:extLst>
          </p:cNvPr>
          <p:cNvPicPr>
            <a:picLocks noChangeAspect="1"/>
          </p:cNvPicPr>
          <p:nvPr/>
        </p:nvPicPr>
        <p:blipFill>
          <a:blip r:embed="rId3"/>
          <a:stretch>
            <a:fillRect/>
          </a:stretch>
        </p:blipFill>
        <p:spPr>
          <a:xfrm>
            <a:off x="1093388" y="170998"/>
            <a:ext cx="8681456" cy="1274174"/>
          </a:xfrm>
          <a:prstGeom prst="rect">
            <a:avLst/>
          </a:prstGeom>
        </p:spPr>
      </p:pic>
      <p:sp>
        <p:nvSpPr>
          <p:cNvPr id="10" name="TextBox 9">
            <a:extLst>
              <a:ext uri="{FF2B5EF4-FFF2-40B4-BE49-F238E27FC236}">
                <a16:creationId xmlns:a16="http://schemas.microsoft.com/office/drawing/2014/main" id="{F6A84637-B78C-C445-F704-DE79E4321F2B}"/>
              </a:ext>
            </a:extLst>
          </p:cNvPr>
          <p:cNvSpPr txBox="1"/>
          <p:nvPr/>
        </p:nvSpPr>
        <p:spPr>
          <a:xfrm>
            <a:off x="1583888" y="4216122"/>
            <a:ext cx="8086789" cy="338554"/>
          </a:xfrm>
          <a:prstGeom prst="rect">
            <a:avLst/>
          </a:prstGeom>
          <a:noFill/>
        </p:spPr>
        <p:txBody>
          <a:bodyPr wrap="square" rtlCol="0">
            <a:spAutoFit/>
          </a:bodyPr>
          <a:lstStyle/>
          <a:p>
            <a:r>
              <a:rPr lang="lv-LV" sz="1600" b="1">
                <a:solidFill>
                  <a:srgbClr val="002060"/>
                </a:solidFill>
                <a:effectLst/>
                <a:latin typeface="Poppins" panose="00000500000000000000" pitchFamily="2" charset="-70"/>
                <a:ea typeface="Times New Roman" panose="02020603050405020304" pitchFamily="18" charset="0"/>
                <a:cs typeface="Poppins" panose="00000500000000000000" pitchFamily="2" charset="-70"/>
              </a:rPr>
              <a:t>Horizontālā principa “</a:t>
            </a:r>
            <a:r>
              <a:rPr lang="lv-LV" sz="1600" b="1" err="1">
                <a:solidFill>
                  <a:srgbClr val="002060"/>
                </a:solidFill>
                <a:effectLst/>
                <a:latin typeface="Poppins" panose="00000500000000000000" pitchFamily="2" charset="-70"/>
                <a:ea typeface="Times New Roman" panose="02020603050405020304" pitchFamily="18" charset="0"/>
                <a:cs typeface="Poppins" panose="00000500000000000000" pitchFamily="2" charset="-70"/>
              </a:rPr>
              <a:t>klimatdrošināšana</a:t>
            </a:r>
            <a:r>
              <a:rPr lang="lv-LV" sz="1600" b="1">
                <a:solidFill>
                  <a:srgbClr val="002060"/>
                </a:solidFill>
                <a:effectLst/>
                <a:latin typeface="Poppins" panose="00000500000000000000" pitchFamily="2" charset="-70"/>
                <a:ea typeface="Times New Roman" panose="02020603050405020304" pitchFamily="18" charset="0"/>
                <a:cs typeface="Poppins" panose="00000500000000000000" pitchFamily="2" charset="-70"/>
              </a:rPr>
              <a:t>”  specifiskais atbilstības kritērijs</a:t>
            </a:r>
            <a:endParaRPr lang="lv-LV" sz="1600">
              <a:solidFill>
                <a:srgbClr val="002060"/>
              </a:solidFill>
              <a:latin typeface="Poppins" panose="00000500000000000000" pitchFamily="2" charset="-70"/>
              <a:cs typeface="Poppins" panose="00000500000000000000" pitchFamily="2" charset="-70"/>
            </a:endParaRPr>
          </a:p>
        </p:txBody>
      </p:sp>
      <p:sp>
        <p:nvSpPr>
          <p:cNvPr id="11" name="TextBox 10">
            <a:extLst>
              <a:ext uri="{FF2B5EF4-FFF2-40B4-BE49-F238E27FC236}">
                <a16:creationId xmlns:a16="http://schemas.microsoft.com/office/drawing/2014/main" id="{DFDAC9E6-AC5C-2024-6F81-15E88E399F18}"/>
              </a:ext>
            </a:extLst>
          </p:cNvPr>
          <p:cNvSpPr txBox="1"/>
          <p:nvPr/>
        </p:nvSpPr>
        <p:spPr>
          <a:xfrm>
            <a:off x="1583888" y="4988792"/>
            <a:ext cx="7119991" cy="584775"/>
          </a:xfrm>
          <a:prstGeom prst="rect">
            <a:avLst/>
          </a:prstGeom>
          <a:noFill/>
        </p:spPr>
        <p:txBody>
          <a:bodyPr wrap="square" rtlCol="0">
            <a:spAutoFit/>
          </a:bodyPr>
          <a:lstStyle/>
          <a:p>
            <a:pPr>
              <a:spcBef>
                <a:spcPts val="600"/>
              </a:spcBef>
              <a:spcAft>
                <a:spcPts val="600"/>
              </a:spcAft>
            </a:pPr>
            <a:r>
              <a:rPr lang="lv-LV" sz="1600" b="1">
                <a:solidFill>
                  <a:srgbClr val="002060"/>
                </a:solidFill>
                <a:latin typeface="Poppins" panose="00000500000000000000" pitchFamily="2" charset="-70"/>
                <a:cs typeface="Poppins" panose="00000500000000000000" pitchFamily="2" charset="-70"/>
              </a:rPr>
              <a:t>2.10. </a:t>
            </a:r>
            <a:r>
              <a:rPr lang="lv-LV" sz="1600">
                <a:solidFill>
                  <a:srgbClr val="002060"/>
                </a:solidFill>
                <a:latin typeface="Poppins" panose="00000500000000000000" pitchFamily="2" charset="-70"/>
                <a:cs typeface="Poppins" panose="00000500000000000000" pitchFamily="2" charset="-70"/>
              </a:rPr>
              <a:t>Projektā paredzētajām darbībām ir veikts klimata risku </a:t>
            </a:r>
            <a:r>
              <a:rPr lang="lv-LV" sz="1600" err="1">
                <a:solidFill>
                  <a:srgbClr val="002060"/>
                </a:solidFill>
                <a:latin typeface="Poppins" panose="00000500000000000000" pitchFamily="2" charset="-70"/>
                <a:cs typeface="Poppins" panose="00000500000000000000" pitchFamily="2" charset="-70"/>
              </a:rPr>
              <a:t>izvērtējums</a:t>
            </a:r>
            <a:r>
              <a:rPr lang="lv-LV" sz="1600">
                <a:solidFill>
                  <a:srgbClr val="002060"/>
                </a:solidFill>
                <a:latin typeface="Poppins" panose="00000500000000000000" pitchFamily="2" charset="-70"/>
                <a:cs typeface="Poppins" panose="00000500000000000000" pitchFamily="2" charset="-70"/>
              </a:rPr>
              <a:t> un paredzēti risku mazinoši pasākumi.</a:t>
            </a:r>
          </a:p>
        </p:txBody>
      </p:sp>
      <p:sp>
        <p:nvSpPr>
          <p:cNvPr id="8" name="Freeform 7">
            <a:extLst>
              <a:ext uri="{FF2B5EF4-FFF2-40B4-BE49-F238E27FC236}">
                <a16:creationId xmlns:a16="http://schemas.microsoft.com/office/drawing/2014/main" id="{7DABCDC9-B074-90CB-4F29-A2C24FAAE119}"/>
              </a:ext>
            </a:extLst>
          </p:cNvPr>
          <p:cNvSpPr>
            <a:spLocks noChangeArrowheads="1"/>
          </p:cNvSpPr>
          <p:nvPr/>
        </p:nvSpPr>
        <p:spPr bwMode="auto">
          <a:xfrm>
            <a:off x="248455" y="1486770"/>
            <a:ext cx="973299" cy="930092"/>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rgbClr val="FFC000">
              <a:lumMod val="75000"/>
            </a:srgb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sp>
        <p:nvSpPr>
          <p:cNvPr id="9" name="Freeform 8">
            <a:extLst>
              <a:ext uri="{FF2B5EF4-FFF2-40B4-BE49-F238E27FC236}">
                <a16:creationId xmlns:a16="http://schemas.microsoft.com/office/drawing/2014/main" id="{0C957EBE-3509-0FF8-A5B2-2338A1E24DC3}"/>
              </a:ext>
            </a:extLst>
          </p:cNvPr>
          <p:cNvSpPr>
            <a:spLocks noChangeArrowheads="1"/>
          </p:cNvSpPr>
          <p:nvPr/>
        </p:nvSpPr>
        <p:spPr bwMode="auto">
          <a:xfrm>
            <a:off x="389496" y="1621550"/>
            <a:ext cx="691216" cy="660532"/>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rgbClr val="FFC000"/>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pic>
        <p:nvPicPr>
          <p:cNvPr id="13" name="Graphic 12" descr="Exclamation mark with solid fill">
            <a:extLst>
              <a:ext uri="{FF2B5EF4-FFF2-40B4-BE49-F238E27FC236}">
                <a16:creationId xmlns:a16="http://schemas.microsoft.com/office/drawing/2014/main" id="{F217E089-0B28-9A80-D0B2-7E4DFC4933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5640" y="1701814"/>
            <a:ext cx="523230" cy="500003"/>
          </a:xfrm>
          <a:prstGeom prst="rect">
            <a:avLst/>
          </a:prstGeom>
          <a:effectLst/>
        </p:spPr>
      </p:pic>
      <p:sp>
        <p:nvSpPr>
          <p:cNvPr id="14" name="Rectangle: Rounded Corners 13">
            <a:extLst>
              <a:ext uri="{FF2B5EF4-FFF2-40B4-BE49-F238E27FC236}">
                <a16:creationId xmlns:a16="http://schemas.microsoft.com/office/drawing/2014/main" id="{56BFA20D-65F8-5CF1-B5B2-D1CF797617DD}"/>
              </a:ext>
            </a:extLst>
          </p:cNvPr>
          <p:cNvSpPr/>
          <p:nvPr/>
        </p:nvSpPr>
        <p:spPr>
          <a:xfrm>
            <a:off x="1256830" y="4718266"/>
            <a:ext cx="8086789" cy="1207359"/>
          </a:xfrm>
          <a:prstGeom prst="roundRect">
            <a:avLst/>
          </a:prstGeom>
          <a:noFill/>
          <a:ln w="50800" cap="flat">
            <a:solidFill>
              <a:srgbClr val="BF9000"/>
            </a:solidFill>
            <a:miter lim="400000"/>
          </a:ln>
          <a:effectLst/>
        </p:spPr>
        <p:txBody>
          <a:bodyPr wrap="square" lIns="26789" tIns="26789" rIns="26789" bIns="26789" numCol="1" anchor="ctr">
            <a:noAutofit/>
          </a:bodyPr>
          <a:lstStyle/>
          <a:p>
            <a:pPr lvl="0" algn="just" defTabSz="1087636">
              <a:spcAft>
                <a:spcPts val="1200"/>
              </a:spcAft>
              <a:defRPr/>
            </a:pPr>
            <a:endParaRPr lang="lv-LV" sz="2532" kern="0">
              <a:solidFill>
                <a:prstClr val="black"/>
              </a:solidFill>
              <a:latin typeface="Lato Light" panose="020F0502020204030203" pitchFamily="34" charset="0"/>
            </a:endParaRPr>
          </a:p>
        </p:txBody>
      </p:sp>
      <p:sp>
        <p:nvSpPr>
          <p:cNvPr id="15" name="Rectangle: Rounded Corners 14">
            <a:extLst>
              <a:ext uri="{FF2B5EF4-FFF2-40B4-BE49-F238E27FC236}">
                <a16:creationId xmlns:a16="http://schemas.microsoft.com/office/drawing/2014/main" id="{A21E9513-4F0C-7F08-0ADF-55F9A62D9A3D}"/>
              </a:ext>
            </a:extLst>
          </p:cNvPr>
          <p:cNvSpPr/>
          <p:nvPr/>
        </p:nvSpPr>
        <p:spPr>
          <a:xfrm>
            <a:off x="1269499" y="2293242"/>
            <a:ext cx="8175443" cy="1784075"/>
          </a:xfrm>
          <a:prstGeom prst="roundRect">
            <a:avLst/>
          </a:prstGeom>
          <a:noFill/>
          <a:ln w="50800" cap="flat">
            <a:solidFill>
              <a:srgbClr val="BF9000"/>
            </a:solidFill>
            <a:miter lim="400000"/>
          </a:ln>
          <a:effectLst/>
        </p:spPr>
        <p:txBody>
          <a:bodyPr wrap="square" lIns="26789" tIns="26789" rIns="26789" bIns="26789" numCol="1" anchor="ctr">
            <a:noAutofit/>
          </a:bodyPr>
          <a:lstStyle/>
          <a:p>
            <a:pPr lvl="0" algn="just" defTabSz="1087636">
              <a:spcAft>
                <a:spcPts val="1200"/>
              </a:spcAft>
              <a:defRPr/>
            </a:pPr>
            <a:endParaRPr lang="lv-LV" sz="2532" kern="0">
              <a:solidFill>
                <a:prstClr val="black"/>
              </a:solidFill>
              <a:latin typeface="Lato Light" panose="020F0502020204030203" pitchFamily="34" charset="0"/>
            </a:endParaRPr>
          </a:p>
        </p:txBody>
      </p:sp>
    </p:spTree>
    <p:extLst>
      <p:ext uri="{BB962C8B-B14F-4D97-AF65-F5344CB8AC3E}">
        <p14:creationId xmlns:p14="http://schemas.microsoft.com/office/powerpoint/2010/main" val="96369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90909-D4BD-F82E-E019-878F4DBFCA5D}"/>
              </a:ext>
            </a:extLst>
          </p:cNvPr>
          <p:cNvPicPr>
            <a:picLocks noChangeAspect="1"/>
          </p:cNvPicPr>
          <p:nvPr/>
        </p:nvPicPr>
        <p:blipFill>
          <a:blip r:embed="rId2"/>
          <a:stretch>
            <a:fillRect/>
          </a:stretch>
        </p:blipFill>
        <p:spPr>
          <a:xfrm>
            <a:off x="1137002" y="258208"/>
            <a:ext cx="8681456" cy="1274174"/>
          </a:xfrm>
          <a:prstGeom prst="rect">
            <a:avLst/>
          </a:prstGeom>
        </p:spPr>
      </p:pic>
      <p:sp>
        <p:nvSpPr>
          <p:cNvPr id="4" name="TextBox 3">
            <a:extLst>
              <a:ext uri="{FF2B5EF4-FFF2-40B4-BE49-F238E27FC236}">
                <a16:creationId xmlns:a16="http://schemas.microsoft.com/office/drawing/2014/main" id="{B43F74E9-D6F4-914A-377D-71DD44C6FEA5}"/>
              </a:ext>
            </a:extLst>
          </p:cNvPr>
          <p:cNvSpPr txBox="1"/>
          <p:nvPr/>
        </p:nvSpPr>
        <p:spPr>
          <a:xfrm>
            <a:off x="1027417" y="1403369"/>
            <a:ext cx="7809966" cy="584775"/>
          </a:xfrm>
          <a:prstGeom prst="rect">
            <a:avLst/>
          </a:prstGeom>
          <a:noFill/>
        </p:spPr>
        <p:txBody>
          <a:bodyPr wrap="square">
            <a:spAutoFit/>
          </a:bodyPr>
          <a:lstStyle/>
          <a:p>
            <a:pPr algn="ctr"/>
            <a:r>
              <a:rPr lang="lv-LV" sz="1600" b="1">
                <a:solidFill>
                  <a:srgbClr val="002060"/>
                </a:solidFill>
                <a:latin typeface="Poppins" panose="00000500000000000000" pitchFamily="2" charset="-70"/>
                <a:cs typeface="Poppins" panose="00000500000000000000" pitchFamily="2" charset="-70"/>
              </a:rPr>
              <a:t>Horizontālā principa “Nenodarīt būtisku kaitējumu” specifiskie atbilstības kritērijs</a:t>
            </a:r>
          </a:p>
        </p:txBody>
      </p:sp>
      <p:sp>
        <p:nvSpPr>
          <p:cNvPr id="5" name="TextBox 4">
            <a:extLst>
              <a:ext uri="{FF2B5EF4-FFF2-40B4-BE49-F238E27FC236}">
                <a16:creationId xmlns:a16="http://schemas.microsoft.com/office/drawing/2014/main" id="{7003C000-056E-5FDF-A0DD-37BD4DDD692E}"/>
              </a:ext>
            </a:extLst>
          </p:cNvPr>
          <p:cNvSpPr txBox="1"/>
          <p:nvPr/>
        </p:nvSpPr>
        <p:spPr>
          <a:xfrm>
            <a:off x="1232898" y="2239767"/>
            <a:ext cx="8154170" cy="4508927"/>
          </a:xfrm>
          <a:prstGeom prst="rect">
            <a:avLst/>
          </a:prstGeom>
          <a:noFill/>
        </p:spPr>
        <p:txBody>
          <a:bodyPr wrap="square" rtlCol="0">
            <a:spAutoFit/>
          </a:bodyPr>
          <a:lstStyle/>
          <a:p>
            <a:pPr marR="0" lvl="0" algn="l" defTabSz="1087636" eaLnBrk="1" fontAlgn="auto" latinLnBrk="0" hangingPunct="1">
              <a:lnSpc>
                <a:spcPct val="100000"/>
              </a:lnSpc>
              <a:spcBef>
                <a:spcPts val="600"/>
              </a:spcBef>
              <a:spcAft>
                <a:spcPts val="600"/>
              </a:spcAft>
              <a:buClrTx/>
              <a:buSzTx/>
              <a:tabLst/>
              <a:defRPr/>
            </a:pPr>
            <a:r>
              <a:rPr lang="lv-LV" sz="1600" b="1" i="0">
                <a:solidFill>
                  <a:srgbClr val="002060"/>
                </a:solidFill>
                <a:effectLst/>
                <a:latin typeface="Poppins" panose="00000500000000000000" pitchFamily="2" charset="-70"/>
                <a:cs typeface="Poppins" panose="00000500000000000000" pitchFamily="2" charset="-70"/>
              </a:rPr>
              <a:t>2.7. </a:t>
            </a:r>
            <a:r>
              <a:rPr lang="lv-LV" sz="1600" b="0" i="0">
                <a:solidFill>
                  <a:srgbClr val="002060"/>
                </a:solidFill>
                <a:effectLst/>
                <a:latin typeface="Poppins" panose="00000500000000000000" pitchFamily="2" charset="-70"/>
                <a:cs typeface="Poppins" panose="00000500000000000000" pitchFamily="2" charset="-70"/>
              </a:rPr>
              <a:t>Projekta ietvaros veicamiem iepirkumiem piemēro Ministru kabineta 2017.gada 20.jūnija noteikumos Nr.353 “Prasības zaļajam publiskajam iepirkumam un to piemērošanas kārtība” iekļautajām grupām  noteiktos zaļā publiskā iepirkuma kritērijus. </a:t>
            </a:r>
          </a:p>
          <a:p>
            <a:pPr marR="0" lvl="0" algn="l" defTabSz="1087636" eaLnBrk="1" fontAlgn="auto" latinLnBrk="0" hangingPunct="1">
              <a:lnSpc>
                <a:spcPct val="100000"/>
              </a:lnSpc>
              <a:spcBef>
                <a:spcPts val="600"/>
              </a:spcBef>
              <a:spcAft>
                <a:spcPts val="600"/>
              </a:spcAft>
              <a:buClrTx/>
              <a:buSzTx/>
              <a:tabLst/>
              <a:defRPr/>
            </a:pPr>
            <a:endParaRPr lang="lv-LV" sz="1600" b="0" i="0">
              <a:solidFill>
                <a:srgbClr val="002060"/>
              </a:solidFill>
              <a:effectLst/>
              <a:latin typeface="Poppins" panose="00000500000000000000" pitchFamily="2" charset="-70"/>
              <a:cs typeface="Poppins" panose="00000500000000000000" pitchFamily="2" charset="-70"/>
            </a:endParaRPr>
          </a:p>
          <a:p>
            <a:pPr marR="0" lvl="0" algn="l" defTabSz="1087636" eaLnBrk="1" fontAlgn="auto" latinLnBrk="0" hangingPunct="1">
              <a:lnSpc>
                <a:spcPct val="100000"/>
              </a:lnSpc>
              <a:spcBef>
                <a:spcPts val="600"/>
              </a:spcBef>
              <a:spcAft>
                <a:spcPts val="600"/>
              </a:spcAft>
              <a:buClrTx/>
              <a:buSzTx/>
              <a:tabLst/>
              <a:defRPr/>
            </a:pPr>
            <a:r>
              <a:rPr lang="lv-LV" sz="1600" b="1" i="0">
                <a:solidFill>
                  <a:srgbClr val="002060"/>
                </a:solidFill>
                <a:effectLst/>
                <a:latin typeface="Poppins" panose="00000500000000000000" pitchFamily="2" charset="-70"/>
                <a:cs typeface="Poppins" panose="00000500000000000000" pitchFamily="2" charset="-70"/>
              </a:rPr>
              <a:t>2.8. </a:t>
            </a:r>
            <a:r>
              <a:rPr lang="lv-LV" sz="1600" b="0" i="0">
                <a:solidFill>
                  <a:srgbClr val="002060"/>
                </a:solidFill>
                <a:effectLst/>
                <a:latin typeface="Poppins" panose="00000500000000000000" pitchFamily="2" charset="-70"/>
                <a:cs typeface="Poppins" panose="00000500000000000000" pitchFamily="2" charset="-70"/>
              </a:rPr>
              <a:t>Projektā paredzēts, ka azbestu saturoši materiāli tiks apstrādāti un transportēti atbilstoši normatīvajiem aktiem par darba aizsardzības prasībām darbā ar azbestu un azbesta atkritumu apsaimniekošanu. </a:t>
            </a:r>
          </a:p>
          <a:p>
            <a:pPr marR="0" lvl="0" algn="l" defTabSz="1087636" eaLnBrk="1" fontAlgn="auto" latinLnBrk="0" hangingPunct="1">
              <a:lnSpc>
                <a:spcPct val="100000"/>
              </a:lnSpc>
              <a:spcBef>
                <a:spcPts val="600"/>
              </a:spcBef>
              <a:spcAft>
                <a:spcPts val="600"/>
              </a:spcAft>
              <a:buClrTx/>
              <a:buSzTx/>
              <a:tabLst/>
              <a:defRPr/>
            </a:pPr>
            <a:endParaRPr lang="lv-LV" sz="1600">
              <a:solidFill>
                <a:srgbClr val="002060"/>
              </a:solidFill>
              <a:latin typeface="Poppins" panose="00000500000000000000" pitchFamily="2" charset="-70"/>
              <a:cs typeface="Poppins" panose="00000500000000000000" pitchFamily="2" charset="-70"/>
            </a:endParaRPr>
          </a:p>
          <a:p>
            <a:pPr marR="0" lvl="0" algn="l" defTabSz="1087636" eaLnBrk="1" fontAlgn="auto" latinLnBrk="0" hangingPunct="1">
              <a:lnSpc>
                <a:spcPct val="100000"/>
              </a:lnSpc>
              <a:spcBef>
                <a:spcPts val="600"/>
              </a:spcBef>
              <a:spcAft>
                <a:spcPts val="600"/>
              </a:spcAft>
              <a:buClrTx/>
              <a:buSzTx/>
              <a:tabLst/>
              <a:defRPr/>
            </a:pPr>
            <a:r>
              <a:rPr lang="lv-LV" sz="1600" b="1">
                <a:solidFill>
                  <a:srgbClr val="002060"/>
                </a:solidFill>
                <a:latin typeface="Poppins" panose="00000500000000000000" pitchFamily="2" charset="-70"/>
                <a:cs typeface="Poppins" panose="00000500000000000000" pitchFamily="2" charset="-70"/>
              </a:rPr>
              <a:t>2.9. </a:t>
            </a:r>
            <a:r>
              <a:rPr lang="lv-LV" sz="1600" b="0" i="0">
                <a:solidFill>
                  <a:srgbClr val="002060"/>
                </a:solidFill>
                <a:effectLst/>
                <a:latin typeface="Poppins" panose="00000500000000000000" pitchFamily="2" charset="-70"/>
                <a:cs typeface="Poppins" panose="00000500000000000000" pitchFamily="2" charset="-70"/>
              </a:rPr>
              <a:t>Projekta ietvaros radītie elektronisko iekārtu atkritumi un citi atkritumi tiks apsaimniekoti atbilstoši normatīvo aktu prasībām un tiks nodrošināta to savākšana, </a:t>
            </a:r>
            <a:r>
              <a:rPr lang="lv-LV" sz="1600" b="0" i="0" err="1">
                <a:solidFill>
                  <a:srgbClr val="002060"/>
                </a:solidFill>
                <a:effectLst/>
                <a:latin typeface="Poppins" panose="00000500000000000000" pitchFamily="2" charset="-70"/>
                <a:cs typeface="Poppins" panose="00000500000000000000" pitchFamily="2" charset="-70"/>
              </a:rPr>
              <a:t>atkalizmantošana</a:t>
            </a:r>
            <a:r>
              <a:rPr lang="lv-LV" sz="1600" b="0" i="0">
                <a:solidFill>
                  <a:srgbClr val="002060"/>
                </a:solidFill>
                <a:effectLst/>
                <a:latin typeface="Poppins" panose="00000500000000000000" pitchFamily="2" charset="-70"/>
                <a:cs typeface="Poppins" panose="00000500000000000000" pitchFamily="2" charset="-70"/>
              </a:rPr>
              <a:t>, sagatavošana pārstrādei un reģenerācijai, pārstrāde vai reģenerācija sadarbībā ar attiecīgu piesārņojošās darbības atļauju saņēmušu komersantu. </a:t>
            </a:r>
          </a:p>
          <a:p>
            <a:endParaRPr lang="lv-LV"/>
          </a:p>
        </p:txBody>
      </p:sp>
      <p:sp>
        <p:nvSpPr>
          <p:cNvPr id="3" name="Rectangle: Rounded Corners 2">
            <a:extLst>
              <a:ext uri="{FF2B5EF4-FFF2-40B4-BE49-F238E27FC236}">
                <a16:creationId xmlns:a16="http://schemas.microsoft.com/office/drawing/2014/main" id="{BCF7B1C0-374B-5C9E-1E23-10995298796E}"/>
              </a:ext>
            </a:extLst>
          </p:cNvPr>
          <p:cNvSpPr/>
          <p:nvPr/>
        </p:nvSpPr>
        <p:spPr>
          <a:xfrm>
            <a:off x="920519" y="2115058"/>
            <a:ext cx="8681456" cy="4382013"/>
          </a:xfrm>
          <a:prstGeom prst="roundRect">
            <a:avLst/>
          </a:prstGeom>
          <a:noFill/>
          <a:ln w="50800" cap="flat">
            <a:solidFill>
              <a:schemeClr val="accent5">
                <a:lumMod val="40000"/>
                <a:lumOff val="60000"/>
              </a:schemeClr>
            </a:solidFill>
            <a:miter lim="400000"/>
          </a:ln>
          <a:effectLst/>
        </p:spPr>
        <p:txBody>
          <a:bodyPr wrap="square" lIns="26789" tIns="26789" rIns="26789" bIns="26789" numCol="1" anchor="ctr">
            <a:noAutofit/>
          </a:bodyPr>
          <a:lstStyle/>
          <a:p>
            <a:pPr defTabSz="914400"/>
            <a:endParaRPr lang="lv-LV" sz="2532" kern="0">
              <a:solidFill>
                <a:prstClr val="black"/>
              </a:solidFill>
              <a:latin typeface="Lato Light" panose="020F0502020204030203" pitchFamily="34" charset="0"/>
            </a:endParaRPr>
          </a:p>
        </p:txBody>
      </p:sp>
      <p:sp>
        <p:nvSpPr>
          <p:cNvPr id="11" name="Freeform 7">
            <a:extLst>
              <a:ext uri="{FF2B5EF4-FFF2-40B4-BE49-F238E27FC236}">
                <a16:creationId xmlns:a16="http://schemas.microsoft.com/office/drawing/2014/main" id="{F29BBF88-F7F6-9828-7B08-7EC4B03B8548}"/>
              </a:ext>
            </a:extLst>
          </p:cNvPr>
          <p:cNvSpPr>
            <a:spLocks noChangeArrowheads="1"/>
          </p:cNvSpPr>
          <p:nvPr/>
        </p:nvSpPr>
        <p:spPr bwMode="auto">
          <a:xfrm>
            <a:off x="248455" y="1486770"/>
            <a:ext cx="973299" cy="930092"/>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chemeClr val="accent4">
              <a:lumMod val="75000"/>
            </a:schemeClr>
          </a:solidFill>
          <a:ln>
            <a:noFill/>
          </a:ln>
          <a:effectLst/>
        </p:spPr>
        <p:txBody>
          <a:bodyPr wrap="none" anchor="ctr"/>
          <a:lstStyle/>
          <a:p>
            <a:pPr defTabSz="914400"/>
            <a:endParaRPr lang="en-US" sz="3266" kern="0">
              <a:solidFill>
                <a:prstClr val="black"/>
              </a:solidFill>
              <a:latin typeface="Lato Light" panose="020F0502020204030203" pitchFamily="34" charset="0"/>
            </a:endParaRPr>
          </a:p>
        </p:txBody>
      </p:sp>
      <p:sp>
        <p:nvSpPr>
          <p:cNvPr id="12" name="Freeform 8">
            <a:extLst>
              <a:ext uri="{FF2B5EF4-FFF2-40B4-BE49-F238E27FC236}">
                <a16:creationId xmlns:a16="http://schemas.microsoft.com/office/drawing/2014/main" id="{E4B1060F-E56C-FFDD-97DD-CF7CC58F9BC0}"/>
              </a:ext>
            </a:extLst>
          </p:cNvPr>
          <p:cNvSpPr>
            <a:spLocks noChangeArrowheads="1"/>
          </p:cNvSpPr>
          <p:nvPr/>
        </p:nvSpPr>
        <p:spPr bwMode="auto">
          <a:xfrm>
            <a:off x="389496" y="1621550"/>
            <a:ext cx="691216" cy="660532"/>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chemeClr val="accent4">
              <a:lumMod val="60000"/>
              <a:lumOff val="40000"/>
            </a:schemeClr>
          </a:solidFill>
          <a:ln w="12700" cap="flat">
            <a:noFill/>
            <a:miter lim="400000"/>
          </a:ln>
          <a:effectLst/>
        </p:spPr>
        <p:txBody>
          <a:bodyPr wrap="square" lIns="26789" tIns="26789" rIns="26789" bIns="26789" numCol="1" anchor="ctr">
            <a:noAutofit/>
          </a:bodyPr>
          <a:lstStyle/>
          <a:p>
            <a:pPr defTabSz="914400"/>
            <a:endParaRPr lang="en-US" sz="2532" kern="0">
              <a:solidFill>
                <a:prstClr val="black"/>
              </a:solidFill>
              <a:latin typeface="Lato Light" panose="020F0502020204030203" pitchFamily="34" charset="0"/>
            </a:endParaRPr>
          </a:p>
        </p:txBody>
      </p:sp>
      <p:pic>
        <p:nvPicPr>
          <p:cNvPr id="13" name="Graphic 12" descr="Exclamation mark with solid fill">
            <a:extLst>
              <a:ext uri="{FF2B5EF4-FFF2-40B4-BE49-F238E27FC236}">
                <a16:creationId xmlns:a16="http://schemas.microsoft.com/office/drawing/2014/main" id="{EC0E2F3F-40B7-E0D4-AE6A-2505F05103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640" y="1701814"/>
            <a:ext cx="523230" cy="500003"/>
          </a:xfrm>
          <a:prstGeom prst="rect">
            <a:avLst/>
          </a:prstGeom>
          <a:effectLst/>
        </p:spPr>
      </p:pic>
    </p:spTree>
    <p:extLst>
      <p:ext uri="{BB962C8B-B14F-4D97-AF65-F5344CB8AC3E}">
        <p14:creationId xmlns:p14="http://schemas.microsoft.com/office/powerpoint/2010/main" val="5997122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ADF8C251AF34A447BFD2F3BD3F26FC12" ma:contentTypeVersion="2" ma:contentTypeDescription="Izveidot jaunu dokumentu." ma:contentTypeScope="" ma:versionID="97b8c37af998a7f7b3fa7511b09bc872">
  <xsd:schema xmlns:xsd="http://www.w3.org/2001/XMLSchema" xmlns:xs="http://www.w3.org/2001/XMLSchema" xmlns:p="http://schemas.microsoft.com/office/2006/metadata/properties" xmlns:ns1="http://schemas.microsoft.com/sharepoint/v3" xmlns:ns2="77e00514-dc0c-452b-8b17-bc72170c7812" targetNamespace="http://schemas.microsoft.com/office/2006/metadata/properties" ma:root="true" ma:fieldsID="994a6e15080c15f96c90882d21cc6dcb" ns1:_="" ns2:_="">
    <xsd:import namespace="http://schemas.microsoft.com/sharepoint/v3"/>
    <xsd:import namespace="77e00514-dc0c-452b-8b17-bc72170c7812"/>
    <xsd:element name="properties">
      <xsd:complexType>
        <xsd:sequence>
          <xsd:element name="documentManagement">
            <xsd:complexType>
              <xsd:all>
                <xsd:element ref="ns1:PublishingStartDate" minOccurs="0"/>
                <xsd:element ref="ns1:PublishingExpirationDate" minOccurs="0"/>
                <xsd:element ref="ns2:K_x0101_rtas_x0020_numu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ākuma datuma plānošana" ma:description="Sākuma datuma plānošana ir vietnes kolonna, ko izveido publicēšanas līdzeklis. To izmanto, lai norādītu datumu un laiku, kad lapa tiks pirmo reizi parādīta vietnes apmeklētājiem." ma:internalName="PublishingStartDate">
      <xsd:simpleType>
        <xsd:restriction base="dms:Unknown"/>
      </xsd:simpleType>
    </xsd:element>
    <xsd:element name="PublishingExpirationDate" ma:index="9" nillable="true" ma:displayName="Beigu datuma plānošana" ma:description="Beigu datuma plānošana ir vietnes kolonna, ko izveido publicēšanas līdzeklis. To izmanto, lai norādītu datumu un laiku, kad tiks pārtraukta šīs lapas rādīšana vietnes apmeklētājiem."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e00514-dc0c-452b-8b17-bc72170c7812" elementFormDefault="qualified">
    <xsd:import namespace="http://schemas.microsoft.com/office/2006/documentManagement/types"/>
    <xsd:import namespace="http://schemas.microsoft.com/office/infopath/2007/PartnerControls"/>
    <xsd:element name="K_x0101_rtas_x0020_numurs" ma:index="10" nillable="true" ma:displayName="Kārtas numurs" ma:indexed="true" ma:internalName="K_x0101_rtas_x0020_numurs"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K_x0101_rtas_x0020_numurs xmlns="77e00514-dc0c-452b-8b17-bc72170c7812" xsi:nil="true"/>
    <PublishingStartDate xmlns="http://schemas.microsoft.com/sharepoint/v3" xsi:nil="true"/>
  </documentManagement>
</p:properties>
</file>

<file path=customXml/itemProps1.xml><?xml version="1.0" encoding="utf-8"?>
<ds:datastoreItem xmlns:ds="http://schemas.openxmlformats.org/officeDocument/2006/customXml" ds:itemID="{6A12F90E-A153-48E3-B851-B98C43A76EC4}">
  <ds:schemaRefs>
    <ds:schemaRef ds:uri="http://schemas.microsoft.com/sharepoint/v3/contenttype/forms"/>
  </ds:schemaRefs>
</ds:datastoreItem>
</file>

<file path=customXml/itemProps2.xml><?xml version="1.0" encoding="utf-8"?>
<ds:datastoreItem xmlns:ds="http://schemas.openxmlformats.org/officeDocument/2006/customXml" ds:itemID="{25330E2A-BF5F-438D-A187-3559B78F8040}">
  <ds:schemaRefs>
    <ds:schemaRef ds:uri="77e00514-dc0c-452b-8b17-bc72170c78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E62CF9-3E8E-475A-9A5F-DC4822EF6CA6}">
  <ds:schemaRef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7e00514-dc0c-452b-8b17-bc72170c7812"/>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579</TotalTime>
  <Words>1066</Words>
  <Application>Microsoft Office PowerPoint</Application>
  <PresentationFormat>Widescreen</PresentationFormat>
  <Paragraphs>92</Paragraphs>
  <Slides>12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Lato Light</vt:lpstr>
      <vt:lpstr>Poppins</vt:lpstr>
      <vt:lpstr>Times New Roman</vt:lpstr>
      <vt:lpstr>Trebuchet MS</vt:lpstr>
      <vt:lpstr>Verdana</vt:lpstr>
      <vt:lpstr>Wingdings</vt:lpstr>
      <vt:lpstr>Wingdings 3</vt:lpstr>
      <vt:lpstr>Work Sans Light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VARAM_2236_SAMP_29092022</dc:title>
  <dc:creator>Kristine.Dudina@varam.gov.lv</dc:creator>
  <cp:lastModifiedBy>Dagnija Burtniece</cp:lastModifiedBy>
  <cp:revision>1</cp:revision>
  <dcterms:created xsi:type="dcterms:W3CDTF">2020-10-27T06:55:27Z</dcterms:created>
  <dcterms:modified xsi:type="dcterms:W3CDTF">2023-12-20T08:34:19Z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0x010100ADF8C251AF34A447BFD2F3BD3F26FC12</vt:lpwstr>
  </property>
</Properties>
</file>