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80" r:id="rId4"/>
    <p:sldId id="279" r:id="rId5"/>
    <p:sldId id="281" r:id="rId6"/>
    <p:sldId id="282" r:id="rId7"/>
    <p:sldId id="283" r:id="rId8"/>
    <p:sldId id="284" r:id="rId9"/>
    <p:sldId id="274" r:id="rId10"/>
  </p:sldIdLst>
  <p:sldSz cx="9144000" cy="5143500" type="screen16x9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652"/>
  </p:normalViewPr>
  <p:slideViewPr>
    <p:cSldViewPr snapToGrid="0" snapToObjects="1">
      <p:cViewPr varScale="1">
        <p:scale>
          <a:sx n="75" d="100"/>
          <a:sy n="75" d="100"/>
        </p:scale>
        <p:origin x="1076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A08CF-0F9A-4A4E-9884-6E733C4A04D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0C0CA0-0610-4556-A319-7E9AF61C0334}">
      <dgm:prSet phldrT="[Text]" custT="1"/>
      <dgm:spPr>
        <a:xfrm>
          <a:off x="35418" y="394190"/>
          <a:ext cx="1832905" cy="559036"/>
        </a:xfrm>
        <a:solidFill>
          <a:schemeClr val="accent5">
            <a:lumMod val="50000"/>
          </a:schemeClr>
        </a:solidFill>
      </dgm:spPr>
      <dgm:t>
        <a:bodyPr/>
        <a:lstStyle/>
        <a:p>
          <a:r>
            <a:rPr lang="lv-LV" sz="15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81 301 730 EUR</a:t>
          </a:r>
          <a:endParaRPr lang="en-US" sz="1500" b="1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607DBED1-3C4A-4373-A856-BC179A4A4722}" type="parTrans" cxnId="{74513634-1841-460A-A252-972241DCF0B1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68AD40-6062-434B-A323-F4159F9DF144}" type="sibTrans" cxnId="{74513634-1841-460A-A252-972241DCF0B1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DF22919-CF0B-4CB6-AA57-B214BB2BABBE}">
      <dgm:prSet phldrT="[Text]" custT="1"/>
      <dgm:spPr>
        <a:xfrm>
          <a:off x="2234904" y="115"/>
          <a:ext cx="2907317" cy="559036"/>
        </a:xfrm>
      </dgm:spPr>
      <dgm:t>
        <a:bodyPr/>
        <a:lstStyle/>
        <a:p>
          <a:r>
            <a:rPr lang="lv-LV" sz="15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KF </a:t>
          </a:r>
          <a:r>
            <a:rPr lang="lv-LV" sz="15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66 600 273</a:t>
          </a:r>
          <a:r>
            <a:rPr lang="lv-LV" sz="15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 EUR</a:t>
          </a:r>
          <a:endParaRPr lang="en-US" sz="1500" b="1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FD80A4C6-3846-4D60-9FC8-757F6FAABFA0}" type="parTrans" cxnId="{DFC7075A-2088-4906-AF2B-95C3276DEAB4}">
      <dgm:prSet/>
      <dgm:spPr>
        <a:xfrm>
          <a:off x="1868323" y="279633"/>
          <a:ext cx="366581" cy="394074"/>
        </a:xfrm>
        <a:custGeom>
          <a:avLst/>
          <a:gdLst/>
          <a:ahLst/>
          <a:cxnLst/>
          <a:rect l="0" t="0" r="0" b="0"/>
          <a:pathLst>
            <a:path>
              <a:moveTo>
                <a:pt x="0" y="394074"/>
              </a:moveTo>
              <a:lnTo>
                <a:pt x="183290" y="394074"/>
              </a:lnTo>
              <a:lnTo>
                <a:pt x="183290" y="0"/>
              </a:lnTo>
              <a:lnTo>
                <a:pt x="366581" y="0"/>
              </a:lnTo>
            </a:path>
          </a:pathLst>
        </a:custGeom>
      </dgm:spPr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879F8AB-C47C-4FE9-AA8D-828E58A09D74}" type="sibTrans" cxnId="{DFC7075A-2088-4906-AF2B-95C3276DEAB4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8A78543-166A-4560-B770-A8B42A1F2D6C}">
      <dgm:prSet phldrT="[Text]" custT="1"/>
      <dgm:spPr>
        <a:xfrm>
          <a:off x="2234904" y="788265"/>
          <a:ext cx="2871465" cy="559036"/>
        </a:xfrm>
      </dgm:spPr>
      <dgm:t>
        <a:bodyPr/>
        <a:lstStyle/>
        <a:p>
          <a:pPr algn="ctr"/>
          <a:r>
            <a:rPr lang="lv-LV" sz="1500" b="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 </a:t>
          </a:r>
          <a:r>
            <a:rPr lang="lv-LV" sz="15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Nacionālais 14 701 457 EUR</a:t>
          </a:r>
          <a:endParaRPr lang="en-US" sz="1500" b="1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01DB5198-4D89-4618-BAEE-B60AF246CAC7}" type="parTrans" cxnId="{15338A5C-578C-43EB-8BC6-36FB658DD04D}">
      <dgm:prSet/>
      <dgm:spPr>
        <a:xfrm>
          <a:off x="1868323" y="673708"/>
          <a:ext cx="366581" cy="394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90" y="0"/>
              </a:lnTo>
              <a:lnTo>
                <a:pt x="183290" y="394074"/>
              </a:lnTo>
              <a:lnTo>
                <a:pt x="366581" y="394074"/>
              </a:lnTo>
            </a:path>
          </a:pathLst>
        </a:custGeom>
      </dgm:spPr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AFB99BB-69AE-474F-BE4F-9772844122A4}" type="sibTrans" cxnId="{15338A5C-578C-43EB-8BC6-36FB658DD04D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3A133D8-3F67-4C84-A7FC-3B2955C3E164}" type="pres">
      <dgm:prSet presAssocID="{602A08CF-0F9A-4A4E-9884-6E733C4A04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7AD8F1-90AF-43C6-86A8-1F3DAE5392E4}" type="pres">
      <dgm:prSet presAssocID="{4F0C0CA0-0610-4556-A319-7E9AF61C0334}" presName="vertOne" presStyleCnt="0"/>
      <dgm:spPr/>
    </dgm:pt>
    <dgm:pt modelId="{B11EDD91-17FF-4281-A98E-5DF95AEDCF73}" type="pres">
      <dgm:prSet presAssocID="{4F0C0CA0-0610-4556-A319-7E9AF61C0334}" presName="txOne" presStyleLbl="node0" presStyleIdx="0" presStyleCnt="1" custLinFactNeighborX="-22131" custLinFactNeighborY="-15">
        <dgm:presLayoutVars>
          <dgm:chPref val="3"/>
        </dgm:presLayoutVars>
      </dgm:prSet>
      <dgm:spPr>
        <a:prstGeom prst="rect">
          <a:avLst/>
        </a:prstGeom>
      </dgm:spPr>
    </dgm:pt>
    <dgm:pt modelId="{F884ECED-7BF1-49A5-BEB9-10DA649A6656}" type="pres">
      <dgm:prSet presAssocID="{4F0C0CA0-0610-4556-A319-7E9AF61C0334}" presName="parTransOne" presStyleCnt="0"/>
      <dgm:spPr/>
    </dgm:pt>
    <dgm:pt modelId="{D38B1E5E-6B89-4FAA-8D7D-4E40AAC2DB91}" type="pres">
      <dgm:prSet presAssocID="{4F0C0CA0-0610-4556-A319-7E9AF61C0334}" presName="horzOne" presStyleCnt="0"/>
      <dgm:spPr/>
    </dgm:pt>
    <dgm:pt modelId="{913D46E2-8995-4824-A97F-0C420BEB7091}" type="pres">
      <dgm:prSet presAssocID="{6DF22919-CF0B-4CB6-AA57-B214BB2BABBE}" presName="vertTwo" presStyleCnt="0"/>
      <dgm:spPr/>
    </dgm:pt>
    <dgm:pt modelId="{2FBBEF84-5A11-4C49-9C29-796347ACC744}" type="pres">
      <dgm:prSet presAssocID="{6DF22919-CF0B-4CB6-AA57-B214BB2BABBE}" presName="txTwo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</dgm:pt>
    <dgm:pt modelId="{A0567614-CA8F-45AD-AE60-D727C85A0B01}" type="pres">
      <dgm:prSet presAssocID="{6DF22919-CF0B-4CB6-AA57-B214BB2BABBE}" presName="horzTwo" presStyleCnt="0"/>
      <dgm:spPr/>
    </dgm:pt>
    <dgm:pt modelId="{33C0307F-223B-43AA-8355-764D7341640C}" type="pres">
      <dgm:prSet presAssocID="{D879F8AB-C47C-4FE9-AA8D-828E58A09D74}" presName="sibSpaceTwo" presStyleCnt="0"/>
      <dgm:spPr/>
    </dgm:pt>
    <dgm:pt modelId="{7BD915DE-6BF9-46CD-AA34-234792378619}" type="pres">
      <dgm:prSet presAssocID="{38A78543-166A-4560-B770-A8B42A1F2D6C}" presName="vertTwo" presStyleCnt="0"/>
      <dgm:spPr/>
    </dgm:pt>
    <dgm:pt modelId="{8A9784A7-A0A3-4DE6-89F8-A245D2119181}" type="pres">
      <dgm:prSet presAssocID="{38A78543-166A-4560-B770-A8B42A1F2D6C}" presName="txTwo" presStyleLbl="node2" presStyleIdx="1" presStyleCnt="2">
        <dgm:presLayoutVars>
          <dgm:chPref val="3"/>
        </dgm:presLayoutVars>
      </dgm:prSet>
      <dgm:spPr>
        <a:prstGeom prst="rect">
          <a:avLst/>
        </a:prstGeom>
      </dgm:spPr>
    </dgm:pt>
    <dgm:pt modelId="{88C97213-B707-4A56-B42E-6F027CD23D0E}" type="pres">
      <dgm:prSet presAssocID="{38A78543-166A-4560-B770-A8B42A1F2D6C}" presName="horzTwo" presStyleCnt="0"/>
      <dgm:spPr/>
    </dgm:pt>
  </dgm:ptLst>
  <dgm:cxnLst>
    <dgm:cxn modelId="{DD944116-73C8-4212-A181-2FFF3C25F3FF}" type="presOf" srcId="{38A78543-166A-4560-B770-A8B42A1F2D6C}" destId="{8A9784A7-A0A3-4DE6-89F8-A245D2119181}" srcOrd="0" destOrd="0" presId="urn:microsoft.com/office/officeart/2005/8/layout/hierarchy4"/>
    <dgm:cxn modelId="{74513634-1841-460A-A252-972241DCF0B1}" srcId="{602A08CF-0F9A-4A4E-9884-6E733C4A04D5}" destId="{4F0C0CA0-0610-4556-A319-7E9AF61C0334}" srcOrd="0" destOrd="0" parTransId="{607DBED1-3C4A-4373-A856-BC179A4A4722}" sibTransId="{2F68AD40-6062-434B-A323-F4159F9DF144}"/>
    <dgm:cxn modelId="{15338A5C-578C-43EB-8BC6-36FB658DD04D}" srcId="{4F0C0CA0-0610-4556-A319-7E9AF61C0334}" destId="{38A78543-166A-4560-B770-A8B42A1F2D6C}" srcOrd="1" destOrd="0" parTransId="{01DB5198-4D89-4618-BAEE-B60AF246CAC7}" sibTransId="{FAFB99BB-69AE-474F-BE4F-9772844122A4}"/>
    <dgm:cxn modelId="{D8882C73-418F-4951-8B78-65FE95554863}" type="presOf" srcId="{6DF22919-CF0B-4CB6-AA57-B214BB2BABBE}" destId="{2FBBEF84-5A11-4C49-9C29-796347ACC744}" srcOrd="0" destOrd="0" presId="urn:microsoft.com/office/officeart/2005/8/layout/hierarchy4"/>
    <dgm:cxn modelId="{DFC7075A-2088-4906-AF2B-95C3276DEAB4}" srcId="{4F0C0CA0-0610-4556-A319-7E9AF61C0334}" destId="{6DF22919-CF0B-4CB6-AA57-B214BB2BABBE}" srcOrd="0" destOrd="0" parTransId="{FD80A4C6-3846-4D60-9FC8-757F6FAABFA0}" sibTransId="{D879F8AB-C47C-4FE9-AA8D-828E58A09D74}"/>
    <dgm:cxn modelId="{EA140B95-A792-444C-B270-F2BB7883C65E}" type="presOf" srcId="{602A08CF-0F9A-4A4E-9884-6E733C4A04D5}" destId="{13A133D8-3F67-4C84-A7FC-3B2955C3E164}" srcOrd="0" destOrd="0" presId="urn:microsoft.com/office/officeart/2005/8/layout/hierarchy4"/>
    <dgm:cxn modelId="{9073DAED-ABC6-4507-A76D-F2877408FD33}" type="presOf" srcId="{4F0C0CA0-0610-4556-A319-7E9AF61C0334}" destId="{B11EDD91-17FF-4281-A98E-5DF95AEDCF73}" srcOrd="0" destOrd="0" presId="urn:microsoft.com/office/officeart/2005/8/layout/hierarchy4"/>
    <dgm:cxn modelId="{F858FCEC-E935-44C8-87ED-6B3E7F334C73}" type="presParOf" srcId="{13A133D8-3F67-4C84-A7FC-3B2955C3E164}" destId="{C77AD8F1-90AF-43C6-86A8-1F3DAE5392E4}" srcOrd="0" destOrd="0" presId="urn:microsoft.com/office/officeart/2005/8/layout/hierarchy4"/>
    <dgm:cxn modelId="{D95B6DC1-93C9-417C-8BF1-DE996F0D6EB0}" type="presParOf" srcId="{C77AD8F1-90AF-43C6-86A8-1F3DAE5392E4}" destId="{B11EDD91-17FF-4281-A98E-5DF95AEDCF73}" srcOrd="0" destOrd="0" presId="urn:microsoft.com/office/officeart/2005/8/layout/hierarchy4"/>
    <dgm:cxn modelId="{EA77ED95-EFE1-4B60-826F-4D118FDC4C29}" type="presParOf" srcId="{C77AD8F1-90AF-43C6-86A8-1F3DAE5392E4}" destId="{F884ECED-7BF1-49A5-BEB9-10DA649A6656}" srcOrd="1" destOrd="0" presId="urn:microsoft.com/office/officeart/2005/8/layout/hierarchy4"/>
    <dgm:cxn modelId="{2CCA73F5-C331-4F82-A33C-A0EFAF02BCC1}" type="presParOf" srcId="{C77AD8F1-90AF-43C6-86A8-1F3DAE5392E4}" destId="{D38B1E5E-6B89-4FAA-8D7D-4E40AAC2DB91}" srcOrd="2" destOrd="0" presId="urn:microsoft.com/office/officeart/2005/8/layout/hierarchy4"/>
    <dgm:cxn modelId="{70909E53-A21E-4263-A8AE-95AB001AE084}" type="presParOf" srcId="{D38B1E5E-6B89-4FAA-8D7D-4E40AAC2DB91}" destId="{913D46E2-8995-4824-A97F-0C420BEB7091}" srcOrd="0" destOrd="0" presId="urn:microsoft.com/office/officeart/2005/8/layout/hierarchy4"/>
    <dgm:cxn modelId="{9A7E5F0B-47AC-4214-8E1C-5DBF0EFE2CF5}" type="presParOf" srcId="{913D46E2-8995-4824-A97F-0C420BEB7091}" destId="{2FBBEF84-5A11-4C49-9C29-796347ACC744}" srcOrd="0" destOrd="0" presId="urn:microsoft.com/office/officeart/2005/8/layout/hierarchy4"/>
    <dgm:cxn modelId="{BCBF4BB0-18EF-48F1-9F5A-2EE5DDD760CB}" type="presParOf" srcId="{913D46E2-8995-4824-A97F-0C420BEB7091}" destId="{A0567614-CA8F-45AD-AE60-D727C85A0B01}" srcOrd="1" destOrd="0" presId="urn:microsoft.com/office/officeart/2005/8/layout/hierarchy4"/>
    <dgm:cxn modelId="{BEE0601A-CCB7-44F0-BF42-7E7EFB4FDD66}" type="presParOf" srcId="{D38B1E5E-6B89-4FAA-8D7D-4E40AAC2DB91}" destId="{33C0307F-223B-43AA-8355-764D7341640C}" srcOrd="1" destOrd="0" presId="urn:microsoft.com/office/officeart/2005/8/layout/hierarchy4"/>
    <dgm:cxn modelId="{70156FF8-0BB8-4A80-9B04-2593C9403FB1}" type="presParOf" srcId="{D38B1E5E-6B89-4FAA-8D7D-4E40AAC2DB91}" destId="{7BD915DE-6BF9-46CD-AA34-234792378619}" srcOrd="2" destOrd="0" presId="urn:microsoft.com/office/officeart/2005/8/layout/hierarchy4"/>
    <dgm:cxn modelId="{D6FB7902-F868-4882-A36A-D0003E39063D}" type="presParOf" srcId="{7BD915DE-6BF9-46CD-AA34-234792378619}" destId="{8A9784A7-A0A3-4DE6-89F8-A245D2119181}" srcOrd="0" destOrd="0" presId="urn:microsoft.com/office/officeart/2005/8/layout/hierarchy4"/>
    <dgm:cxn modelId="{954777FC-EF69-45A9-96B3-E307F411F385}" type="presParOf" srcId="{7BD915DE-6BF9-46CD-AA34-234792378619}" destId="{88C97213-B707-4A56-B42E-6F027CD23D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EDD91-17FF-4281-A98E-5DF95AEDCF73}">
      <dsp:nvSpPr>
        <dsp:cNvPr id="0" name=""/>
        <dsp:cNvSpPr/>
      </dsp:nvSpPr>
      <dsp:spPr>
        <a:xfrm>
          <a:off x="0" y="497"/>
          <a:ext cx="6658346" cy="50231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81 301 730 EUR</a:t>
          </a:r>
          <a:endParaRPr lang="en-US" sz="1500" b="1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0" y="497"/>
        <a:ext cx="6658346" cy="502313"/>
      </dsp:txXfrm>
    </dsp:sp>
    <dsp:sp modelId="{2FBBEF84-5A11-4C49-9C29-796347ACC744}">
      <dsp:nvSpPr>
        <dsp:cNvPr id="0" name=""/>
        <dsp:cNvSpPr/>
      </dsp:nvSpPr>
      <dsp:spPr>
        <a:xfrm>
          <a:off x="2459" y="663534"/>
          <a:ext cx="3194983" cy="502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KF </a:t>
          </a:r>
          <a:r>
            <a:rPr lang="lv-LV" sz="15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66 600 273</a:t>
          </a:r>
          <a:r>
            <a:rPr lang="lv-LV" sz="15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 EUR</a:t>
          </a:r>
          <a:endParaRPr lang="en-US" sz="1500" b="1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2459" y="663534"/>
        <a:ext cx="3194983" cy="502313"/>
      </dsp:txXfrm>
    </dsp:sp>
    <dsp:sp modelId="{8A9784A7-A0A3-4DE6-89F8-A245D2119181}">
      <dsp:nvSpPr>
        <dsp:cNvPr id="0" name=""/>
        <dsp:cNvSpPr/>
      </dsp:nvSpPr>
      <dsp:spPr>
        <a:xfrm>
          <a:off x="3465822" y="663534"/>
          <a:ext cx="3194983" cy="502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 </a:t>
          </a:r>
          <a:r>
            <a:rPr lang="lv-LV" sz="15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Nacionālais 14 701 457 EUR</a:t>
          </a:r>
          <a:endParaRPr lang="en-US" sz="1500" b="1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3465822" y="663534"/>
        <a:ext cx="3194983" cy="50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BE964E-9C39-3C49-AA3C-1DEC2C16E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CE2F-936C-0F48-86EB-82744A1943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DA71-AD26-9A49-80A9-F29E66729191}" type="datetimeFigureOut">
              <a:rPr lang="lv-LV" altLang="lv-LV"/>
              <a:pPr>
                <a:defRPr/>
              </a:pPr>
              <a:t>25.03.2024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6E004-3590-8D4A-81E2-2D0C4C8F3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014F86-C55B-8846-86B0-73D6539A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1F03-A5D8-5D45-9909-576681313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C637-3CF8-6E44-AC6D-F543E1329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685802" y="3543303"/>
            <a:ext cx="7772400" cy="777479"/>
          </a:xfrm>
          <a:prstGeom prst="rect">
            <a:avLst/>
          </a:prstGeom>
        </p:spPr>
        <p:txBody>
          <a:bodyPr lIns="93957" tIns="46980" rIns="93957" bIns="4698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2" y="2628902"/>
            <a:ext cx="7772400" cy="720332"/>
          </a:xfrm>
        </p:spPr>
        <p:txBody>
          <a:bodyPr anchor="t">
            <a:normAutofit/>
          </a:bodyPr>
          <a:lstStyle>
            <a:lvl1pPr algn="ctr"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95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E8838F2-65B2-374C-859F-CE47F9F07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271098-A84A-1846-9C58-5587706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205C238-48A1-C54D-A6D4-170DA357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F2FB63D-5E72-DC40-822A-242CA5E7A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78B44F43-3E82-3F4C-AA2C-63A58519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AE505E-B21B-C244-B9D9-416EB3DB8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233488"/>
            <a:ext cx="6096000" cy="1635125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/>
            </a:lvl2pPr>
            <a:lvl3pPr marL="939788" indent="0">
              <a:buNone/>
              <a:defRPr/>
            </a:lvl3pPr>
            <a:lvl4pPr marL="1409684" indent="0">
              <a:buNone/>
              <a:defRPr/>
            </a:lvl4pPr>
            <a:lvl5pPr marL="1879578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0DA838-0E7B-C24A-A054-5FE70FA1C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3073398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, </a:t>
            </a:r>
            <a:r>
              <a:rPr lang="en-GB" dirty="0" err="1"/>
              <a:t>uzvārds</a:t>
            </a:r>
            <a:endParaRPr lang="lv-LV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05E568-A2E5-B041-BAAA-1C40290DA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3502889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Ieņemamais</a:t>
            </a:r>
            <a:r>
              <a:rPr lang="en-GB" dirty="0"/>
              <a:t> </a:t>
            </a:r>
            <a:r>
              <a:rPr lang="en-GB" dirty="0" err="1"/>
              <a:t>amats</a:t>
            </a:r>
            <a:endParaRPr lang="lv-LV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265D1A6-5CF4-F748-B1C6-AA94AFCF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932380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Kontakti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01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1D37585-5679-524D-8A3C-B71CEE3AA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40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BB19280-FDC1-4447-91B3-227EAEFC1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1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3"/>
            <a:ext cx="6096000" cy="1038221"/>
          </a:xfrm>
        </p:spPr>
        <p:txBody>
          <a:bodyPr anchor="t">
            <a:normAutofit/>
          </a:bodyPr>
          <a:lstStyle>
            <a:lvl1pPr algn="l">
              <a:defRPr sz="22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85750"/>
            <a:ext cx="6096000" cy="24574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4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791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34891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8186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8847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75825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0BAB97B-8F86-F943-8972-FC10C5D83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9C6AF75-BF08-F941-A2B6-EA8595145B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DE8443C5-7CCF-3D44-BCFB-087E9C830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6436A7A6-37B3-3E4D-9BB8-381CC67884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1225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314451"/>
            <a:ext cx="2895600" cy="3280174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314451"/>
            <a:ext cx="2971801" cy="3280180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7A5DB2-0E99-3448-8E5E-B2188FBF6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340F00ED-5202-774B-9238-10E9317A1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7897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790208"/>
            <a:ext cx="2895600" cy="280441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90208"/>
            <a:ext cx="2971801" cy="280442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373603A-198E-C940-8D6F-839537B4A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2C34A009-9065-A641-B0A6-3EC59FFB3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20757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8A567-9FE9-604E-906F-8940DD4B9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5187F36-87B1-5540-A53C-712A0EDF2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57A6628-D4FC-4646-9FB9-7061D132C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449887B6-092B-974A-803F-338ADE9542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12339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188091E5-8524-154F-9120-D13D2EE1A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882ACB7-58D5-EC4E-A043-C127BAEAC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0942C9E-ECBA-FF4C-8978-F96A1930D0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E676676-2AA7-3B44-B69F-EEADC1B749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8631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4733"/>
            <a:ext cx="2751026" cy="1104113"/>
          </a:xfrm>
        </p:spPr>
        <p:txBody>
          <a:bodyPr anchor="t">
            <a:no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9" y="204791"/>
            <a:ext cx="3269673" cy="4389846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57659"/>
            <a:ext cx="2751026" cy="31369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2" indent="0">
              <a:buNone/>
              <a:defRPr sz="1200"/>
            </a:lvl2pPr>
            <a:lvl3pPr marL="939562" indent="0">
              <a:buNone/>
              <a:defRPr sz="1001"/>
            </a:lvl3pPr>
            <a:lvl4pPr marL="1409347" indent="0">
              <a:buNone/>
              <a:defRPr sz="1001"/>
            </a:lvl4pPr>
            <a:lvl5pPr marL="1879129" indent="0">
              <a:buNone/>
              <a:defRPr sz="1001"/>
            </a:lvl5pPr>
            <a:lvl6pPr marL="2348911" indent="0">
              <a:buNone/>
              <a:defRPr sz="1001"/>
            </a:lvl6pPr>
            <a:lvl7pPr marL="2818695" indent="0">
              <a:buNone/>
              <a:defRPr sz="1001"/>
            </a:lvl7pPr>
            <a:lvl8pPr marL="3288473" indent="0">
              <a:buNone/>
              <a:defRPr sz="1001"/>
            </a:lvl8pPr>
            <a:lvl9pPr marL="3758259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B08DD2C8-2AAE-0149-9C70-A3F0E165E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0A8C91D-B80D-AB4B-B207-651BE1655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BA016921-B220-CF4F-9B1D-4D5979889C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B7537546-C484-D241-8AAD-AAE0EB5AAF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6843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8BDAC95-04EB-994A-BAD2-E3BE99B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708979-E31B-EC43-AE1A-E5B70B5E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66F0D08-D0D1-6A45-AAEE-CAD4A6C9C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F243B76-8A4C-334C-B99F-DF37DA474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736FB-4DBD-CE4D-823D-529EBA3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2DCBED-E5C1-8442-8010-DADA0418EE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0800" y="1219200"/>
            <a:ext cx="6096000" cy="3254375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354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1BF790-6CA0-EF48-B315-D3B4B1B84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443147-320B-AD46-ACC1-61FEF8275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08C4-8A5F-F54A-B4F3-A2E73DE5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70E497-D8A4-FA48-8496-19FEFEA0D3F9}" type="datetime1">
              <a:rPr lang="en-US" altLang="lv-LV"/>
              <a:pPr>
                <a:defRPr/>
              </a:pPr>
              <a:t>3/25/2024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001C-C99D-2340-8F39-CAD38BE78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C044-D8BC-BC4B-B036-FB122BA5A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CB908-8634-4A43-888F-2A77EA45ED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8" r:id="rId9"/>
    <p:sldLayoutId id="2147483839" r:id="rId10"/>
    <p:sldLayoutId id="2147483837" r:id="rId11"/>
  </p:sldLayoutIdLst>
  <p:hf hdr="0" ftr="0" dt="0"/>
  <p:txStyles>
    <p:titleStyle>
      <a:lvl1pPr algn="ctr" defTabSz="938202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5pPr>
      <a:lvl6pPr marL="457195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88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83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77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5" indent="-350835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61990" indent="-292096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4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43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3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03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585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68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49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6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47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2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11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95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473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25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2FA2B8-E482-7D4A-AE96-CE7AA31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2167735"/>
            <a:ext cx="7772400" cy="960439"/>
          </a:xfrm>
        </p:spPr>
        <p:txBody>
          <a:bodyPr>
            <a:normAutofit fontScale="90000"/>
          </a:bodyPr>
          <a:lstStyle/>
          <a:p>
            <a:r>
              <a:rPr lang="lv-LV" altLang="lv-LV" sz="2200" noProof="1">
                <a:ea typeface="MS PGothic" panose="020B0600070205080204" pitchFamily="34" charset="-128"/>
              </a:rPr>
              <a:t>Eiropas Savienības kohēzijas politikas programmas 2021.-2027. gadam 2.4.1. specifiskā atbalsta mērķa</a:t>
            </a:r>
            <a:br>
              <a:rPr lang="lv-LV" altLang="lv-LV" sz="2200" noProof="1">
                <a:ea typeface="MS PGothic" panose="020B0600070205080204" pitchFamily="34" charset="-128"/>
              </a:rPr>
            </a:br>
            <a:r>
              <a:rPr lang="lv-LV" altLang="lv-LV" sz="2200" noProof="1">
                <a:ea typeface="MS PGothic" panose="020B0600070205080204" pitchFamily="34" charset="-128"/>
              </a:rPr>
              <a:t>2.4.1.2. pasākuma "Bezemisiju vilcienu iegāde" pirmā atlases kārta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BD157D-9C67-BB09-C936-1673BC11E3B1}"/>
              </a:ext>
            </a:extLst>
          </p:cNvPr>
          <p:cNvGrpSpPr/>
          <p:nvPr/>
        </p:nvGrpSpPr>
        <p:grpSpPr>
          <a:xfrm>
            <a:off x="3823329" y="3904311"/>
            <a:ext cx="1664982" cy="850689"/>
            <a:chOff x="4443245" y="4475641"/>
            <a:chExt cx="2864539" cy="1463579"/>
          </a:xfrm>
        </p:grpSpPr>
        <p:pic>
          <p:nvPicPr>
            <p:cNvPr id="3" name="Picture 2" descr="Nacionālais attīstības plāns 2027">
              <a:extLst>
                <a:ext uri="{FF2B5EF4-FFF2-40B4-BE49-F238E27FC236}">
                  <a16:creationId xmlns:a16="http://schemas.microsoft.com/office/drawing/2014/main" id="{04EF0BC8-E716-A08A-48BC-D20C94A59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420" y="4475641"/>
              <a:ext cx="1567364" cy="1336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AF27BF-F6DA-4196-BAF7-D27A29583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3245" y="4531907"/>
              <a:ext cx="1382624" cy="14073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34E36D-98A7-608F-7EC3-FB042FDE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58685"/>
            <a:ext cx="6096000" cy="777482"/>
          </a:xfrm>
        </p:spPr>
        <p:txBody>
          <a:bodyPr/>
          <a:lstStyle/>
          <a:p>
            <a:r>
              <a:rPr lang="lv-LV" dirty="0"/>
              <a:t>Mērķis un finansējums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0BDA21D-CD67-CE9C-456A-57BD02C0E1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2</a:t>
            </a:fld>
            <a:endParaRPr lang="en-US" alt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5A5EA1-BA53-C3F3-8303-674ADEA1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5" y="1830896"/>
            <a:ext cx="7429500" cy="10054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kern="100" dirty="0">
                <a:effectLst/>
                <a:cs typeface="Arial" panose="020B0604020202020204" pitchFamily="34" charset="0"/>
              </a:rPr>
              <a:t>attīstīt </a:t>
            </a:r>
            <a:r>
              <a:rPr lang="lv-LV" sz="1600" kern="100" dirty="0" err="1">
                <a:effectLst/>
                <a:cs typeface="Arial" panose="020B0604020202020204" pitchFamily="34" charset="0"/>
              </a:rPr>
              <a:t>bezemisiju</a:t>
            </a:r>
            <a:r>
              <a:rPr lang="lv-LV" sz="1600" kern="100" dirty="0">
                <a:effectLst/>
                <a:cs typeface="Arial" panose="020B0604020202020204" pitchFamily="34" charset="0"/>
              </a:rPr>
              <a:t> dzelzceļa infrastruktūru, veidojot konkurētspējīgu dzelzceļa pasažieru transportu kopējā sabiedriskā transporta sistēmā.</a:t>
            </a:r>
            <a:endParaRPr lang="lv-LV" sz="1600" dirty="0"/>
          </a:p>
        </p:txBody>
      </p:sp>
      <p:graphicFrame>
        <p:nvGraphicFramePr>
          <p:cNvPr id="8" name="Diagram 9">
            <a:extLst>
              <a:ext uri="{FF2B5EF4-FFF2-40B4-BE49-F238E27FC236}">
                <a16:creationId xmlns:a16="http://schemas.microsoft.com/office/drawing/2014/main" id="{5D1FE30B-A821-1529-61D7-43135DD6F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423424"/>
              </p:ext>
            </p:extLst>
          </p:nvPr>
        </p:nvGraphicFramePr>
        <p:xfrm>
          <a:off x="1227668" y="3284040"/>
          <a:ext cx="6663266" cy="116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435088-D1FB-7922-0161-4E60D18DEE70}"/>
              </a:ext>
            </a:extLst>
          </p:cNvPr>
          <p:cNvSpPr txBox="1"/>
          <p:nvPr/>
        </p:nvSpPr>
        <p:spPr>
          <a:xfrm>
            <a:off x="1144473" y="2639706"/>
            <a:ext cx="3204890" cy="332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Plānotais finansējums:</a:t>
            </a:r>
          </a:p>
        </p:txBody>
      </p:sp>
      <p:pic>
        <p:nvPicPr>
          <p:cNvPr id="10" name="Graphic 12" descr="Coins outline">
            <a:extLst>
              <a:ext uri="{FF2B5EF4-FFF2-40B4-BE49-F238E27FC236}">
                <a16:creationId xmlns:a16="http://schemas.microsoft.com/office/drawing/2014/main" id="{9FB911E5-EFB7-B5E7-ABA8-F6C45CFC2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085" y="2639706"/>
            <a:ext cx="480388" cy="480388"/>
          </a:xfrm>
          <a:prstGeom prst="rect">
            <a:avLst/>
          </a:prstGeom>
        </p:spPr>
      </p:pic>
      <p:pic>
        <p:nvPicPr>
          <p:cNvPr id="11" name="Graphic 13" descr="Bullseye outline">
            <a:extLst>
              <a:ext uri="{FF2B5EF4-FFF2-40B4-BE49-F238E27FC236}">
                <a16:creationId xmlns:a16="http://schemas.microsoft.com/office/drawing/2014/main" id="{DE2845E4-D0E3-AE3C-2FFF-A2FE243AFF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085" y="1383190"/>
            <a:ext cx="454699" cy="4546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14FE0A-52D1-CE29-277C-C1A71710AAD8}"/>
              </a:ext>
            </a:extLst>
          </p:cNvPr>
          <p:cNvSpPr txBox="1">
            <a:spLocks/>
          </p:cNvSpPr>
          <p:nvPr/>
        </p:nvSpPr>
        <p:spPr bwMode="auto">
          <a:xfrm>
            <a:off x="1151870" y="1419927"/>
            <a:ext cx="5328443" cy="48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1990" indent="-292096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4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43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3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03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585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368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49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b="1" kern="100" dirty="0">
                <a:cs typeface="Arial" panose="020B0604020202020204" pitchFamily="34" charset="0"/>
              </a:rPr>
              <a:t>Pasākuma pirmās atlases kārtas mērķis:</a:t>
            </a:r>
            <a:endParaRPr lang="lv-LV" sz="1600" kern="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1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34E36D-98A7-608F-7EC3-FB042FDE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22113"/>
            <a:ext cx="6096000" cy="777482"/>
          </a:xfrm>
        </p:spPr>
        <p:txBody>
          <a:bodyPr/>
          <a:lstStyle/>
          <a:p>
            <a:r>
              <a:rPr lang="lv-LV" dirty="0"/>
              <a:t>Darbības un finansējuma saņēmējs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0BDA21D-CD67-CE9C-456A-57BD02C0E1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3</a:t>
            </a:fld>
            <a:endParaRPr lang="en-US" altLang="lv-LV" dirty="0"/>
          </a:p>
        </p:txBody>
      </p:sp>
      <p:pic>
        <p:nvPicPr>
          <p:cNvPr id="117" name="Graphic 44" descr="Home outline">
            <a:extLst>
              <a:ext uri="{FF2B5EF4-FFF2-40B4-BE49-F238E27FC236}">
                <a16:creationId xmlns:a16="http://schemas.microsoft.com/office/drawing/2014/main" id="{61034B45-BE56-03A4-091B-93D9F3668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506" y="3357324"/>
            <a:ext cx="473279" cy="473279"/>
          </a:xfrm>
          <a:prstGeom prst="rect">
            <a:avLst/>
          </a:prstGeom>
        </p:spPr>
      </p:pic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40655EC-0C75-38CE-1E7B-7BA82C124FC7}"/>
              </a:ext>
            </a:extLst>
          </p:cNvPr>
          <p:cNvSpPr txBox="1">
            <a:spLocks/>
          </p:cNvSpPr>
          <p:nvPr/>
        </p:nvSpPr>
        <p:spPr bwMode="auto">
          <a:xfrm>
            <a:off x="1364673" y="2672080"/>
            <a:ext cx="8206740" cy="50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1990" indent="-292096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4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43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3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03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585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368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49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b="1" kern="100" dirty="0">
                <a:cs typeface="Arial" panose="020B0604020202020204" pitchFamily="34" charset="0"/>
              </a:rPr>
              <a:t>Atlases veids </a:t>
            </a:r>
            <a:r>
              <a:rPr lang="lv-LV" sz="1600" kern="100" dirty="0">
                <a:cs typeface="Arial" panose="020B0604020202020204" pitchFamily="34" charset="0"/>
              </a:rPr>
              <a:t>– ierobežota</a:t>
            </a:r>
            <a:r>
              <a:rPr lang="lv-LV" sz="1600" b="1" kern="100" dirty="0">
                <a:cs typeface="Arial" panose="020B0604020202020204" pitchFamily="34" charset="0"/>
              </a:rPr>
              <a:t> </a:t>
            </a:r>
            <a:r>
              <a:rPr lang="lv-LV" sz="1600" kern="100" dirty="0">
                <a:cs typeface="Arial" panose="020B0604020202020204" pitchFamily="34" charset="0"/>
              </a:rPr>
              <a:t>projektu iesniegumu atlase.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600" dirty="0"/>
          </a:p>
        </p:txBody>
      </p:sp>
      <p:grpSp>
        <p:nvGrpSpPr>
          <p:cNvPr id="120" name="Graphic 16831">
            <a:extLst>
              <a:ext uri="{FF2B5EF4-FFF2-40B4-BE49-F238E27FC236}">
                <a16:creationId xmlns:a16="http://schemas.microsoft.com/office/drawing/2014/main" id="{45A4D346-48E7-7808-85AF-63B1708EE4BA}"/>
              </a:ext>
            </a:extLst>
          </p:cNvPr>
          <p:cNvGrpSpPr/>
          <p:nvPr/>
        </p:nvGrpSpPr>
        <p:grpSpPr>
          <a:xfrm>
            <a:off x="877239" y="2663460"/>
            <a:ext cx="322211" cy="473278"/>
            <a:chOff x="5989474" y="2396544"/>
            <a:chExt cx="234212" cy="350103"/>
          </a:xfrm>
          <a:solidFill>
            <a:srgbClr val="355464"/>
          </a:solidFill>
        </p:grpSpPr>
        <p:grpSp>
          <p:nvGrpSpPr>
            <p:cNvPr id="121" name="Graphic 16831">
              <a:extLst>
                <a:ext uri="{FF2B5EF4-FFF2-40B4-BE49-F238E27FC236}">
                  <a16:creationId xmlns:a16="http://schemas.microsoft.com/office/drawing/2014/main" id="{0B3063DF-9F61-5E80-7C5D-77410D09313B}"/>
                </a:ext>
              </a:extLst>
            </p:cNvPr>
            <p:cNvGrpSpPr/>
            <p:nvPr/>
          </p:nvGrpSpPr>
          <p:grpSpPr>
            <a:xfrm>
              <a:off x="6036897" y="2470023"/>
              <a:ext cx="45956" cy="43222"/>
              <a:chOff x="6036897" y="2470023"/>
              <a:chExt cx="45956" cy="43222"/>
            </a:xfrm>
            <a:solidFill>
              <a:srgbClr val="355464"/>
            </a:solidFill>
          </p:grpSpPr>
          <p:sp>
            <p:nvSpPr>
              <p:cNvPr id="140" name="Freeform 16838">
                <a:extLst>
                  <a:ext uri="{FF2B5EF4-FFF2-40B4-BE49-F238E27FC236}">
                    <a16:creationId xmlns:a16="http://schemas.microsoft.com/office/drawing/2014/main" id="{530A22EA-4335-2754-5304-320B9C1E1BB2}"/>
                  </a:ext>
                </a:extLst>
              </p:cNvPr>
              <p:cNvSpPr/>
              <p:nvPr/>
            </p:nvSpPr>
            <p:spPr>
              <a:xfrm>
                <a:off x="6038957" y="2473361"/>
                <a:ext cx="41382" cy="38155"/>
              </a:xfrm>
              <a:custGeom>
                <a:avLst/>
                <a:gdLst>
                  <a:gd name="connsiteX0" fmla="*/ 15336 w 41382"/>
                  <a:gd name="connsiteY0" fmla="*/ 38156 h 38155"/>
                  <a:gd name="connsiteX1" fmla="*/ 15336 w 41382"/>
                  <a:gd name="connsiteY1" fmla="*/ 38156 h 38155"/>
                  <a:gd name="connsiteX2" fmla="*/ 9286 w 41382"/>
                  <a:gd name="connsiteY2" fmla="*/ 34698 h 38155"/>
                  <a:gd name="connsiteX3" fmla="*/ 1507 w 41382"/>
                  <a:gd name="connsiteY3" fmla="*/ 24325 h 38155"/>
                  <a:gd name="connsiteX4" fmla="*/ 3236 w 41382"/>
                  <a:gd name="connsiteY4" fmla="*/ 13951 h 38155"/>
                  <a:gd name="connsiteX5" fmla="*/ 13607 w 41382"/>
                  <a:gd name="connsiteY5" fmla="*/ 15680 h 38155"/>
                  <a:gd name="connsiteX6" fmla="*/ 15336 w 41382"/>
                  <a:gd name="connsiteY6" fmla="*/ 18273 h 38155"/>
                  <a:gd name="connsiteX7" fmla="*/ 28299 w 41382"/>
                  <a:gd name="connsiteY7" fmla="*/ 2713 h 38155"/>
                  <a:gd name="connsiteX8" fmla="*/ 38671 w 41382"/>
                  <a:gd name="connsiteY8" fmla="*/ 1849 h 38155"/>
                  <a:gd name="connsiteX9" fmla="*/ 39535 w 41382"/>
                  <a:gd name="connsiteY9" fmla="*/ 12222 h 38155"/>
                  <a:gd name="connsiteX10" fmla="*/ 20521 w 41382"/>
                  <a:gd name="connsiteY10" fmla="*/ 35562 h 38155"/>
                  <a:gd name="connsiteX11" fmla="*/ 15336 w 41382"/>
                  <a:gd name="connsiteY11" fmla="*/ 38156 h 3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82" h="38155">
                    <a:moveTo>
                      <a:pt x="15336" y="38156"/>
                    </a:moveTo>
                    <a:cubicBezTo>
                      <a:pt x="15336" y="38156"/>
                      <a:pt x="15336" y="38156"/>
                      <a:pt x="15336" y="38156"/>
                    </a:cubicBezTo>
                    <a:cubicBezTo>
                      <a:pt x="12743" y="38156"/>
                      <a:pt x="11014" y="37291"/>
                      <a:pt x="9286" y="34698"/>
                    </a:cubicBezTo>
                    <a:lnTo>
                      <a:pt x="1507" y="24325"/>
                    </a:lnTo>
                    <a:cubicBezTo>
                      <a:pt x="-1085" y="20867"/>
                      <a:pt x="-221" y="16544"/>
                      <a:pt x="3236" y="13951"/>
                    </a:cubicBezTo>
                    <a:cubicBezTo>
                      <a:pt x="6693" y="11358"/>
                      <a:pt x="11014" y="12222"/>
                      <a:pt x="13607" y="15680"/>
                    </a:cubicBezTo>
                    <a:lnTo>
                      <a:pt x="15336" y="18273"/>
                    </a:lnTo>
                    <a:lnTo>
                      <a:pt x="28299" y="2713"/>
                    </a:lnTo>
                    <a:cubicBezTo>
                      <a:pt x="30892" y="-745"/>
                      <a:pt x="35213" y="-745"/>
                      <a:pt x="38671" y="1849"/>
                    </a:cubicBezTo>
                    <a:cubicBezTo>
                      <a:pt x="42127" y="4442"/>
                      <a:pt x="42127" y="9629"/>
                      <a:pt x="39535" y="12222"/>
                    </a:cubicBezTo>
                    <a:lnTo>
                      <a:pt x="20521" y="35562"/>
                    </a:lnTo>
                    <a:cubicBezTo>
                      <a:pt x="19657" y="37291"/>
                      <a:pt x="17928" y="38156"/>
                      <a:pt x="15336" y="3815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1" name="Freeform 16839">
                <a:extLst>
                  <a:ext uri="{FF2B5EF4-FFF2-40B4-BE49-F238E27FC236}">
                    <a16:creationId xmlns:a16="http://schemas.microsoft.com/office/drawing/2014/main" id="{4DFDD816-9824-3D6B-BF35-A4D9E6CF735D}"/>
                  </a:ext>
                </a:extLst>
              </p:cNvPr>
              <p:cNvSpPr/>
              <p:nvPr/>
            </p:nvSpPr>
            <p:spPr>
              <a:xfrm>
                <a:off x="6036897" y="2470023"/>
                <a:ext cx="45956" cy="43222"/>
              </a:xfrm>
              <a:custGeom>
                <a:avLst/>
                <a:gdLst>
                  <a:gd name="connsiteX0" fmla="*/ 17396 w 45956"/>
                  <a:gd name="connsiteY0" fmla="*/ 43223 h 43222"/>
                  <a:gd name="connsiteX1" fmla="*/ 17396 w 45956"/>
                  <a:gd name="connsiteY1" fmla="*/ 43223 h 43222"/>
                  <a:gd name="connsiteX2" fmla="*/ 9617 w 45956"/>
                  <a:gd name="connsiteY2" fmla="*/ 38900 h 43222"/>
                  <a:gd name="connsiteX3" fmla="*/ 1839 w 45956"/>
                  <a:gd name="connsiteY3" fmla="*/ 28527 h 43222"/>
                  <a:gd name="connsiteX4" fmla="*/ 4432 w 45956"/>
                  <a:gd name="connsiteY4" fmla="*/ 14696 h 43222"/>
                  <a:gd name="connsiteX5" fmla="*/ 11346 w 45956"/>
                  <a:gd name="connsiteY5" fmla="*/ 12967 h 43222"/>
                  <a:gd name="connsiteX6" fmla="*/ 17396 w 45956"/>
                  <a:gd name="connsiteY6" fmla="*/ 17289 h 43222"/>
                  <a:gd name="connsiteX7" fmla="*/ 17396 w 45956"/>
                  <a:gd name="connsiteY7" fmla="*/ 17289 h 43222"/>
                  <a:gd name="connsiteX8" fmla="*/ 28631 w 45956"/>
                  <a:gd name="connsiteY8" fmla="*/ 3458 h 43222"/>
                  <a:gd name="connsiteX9" fmla="*/ 35545 w 45956"/>
                  <a:gd name="connsiteY9" fmla="*/ 0 h 43222"/>
                  <a:gd name="connsiteX10" fmla="*/ 42459 w 45956"/>
                  <a:gd name="connsiteY10" fmla="*/ 2593 h 43222"/>
                  <a:gd name="connsiteX11" fmla="*/ 44188 w 45956"/>
                  <a:gd name="connsiteY11" fmla="*/ 16425 h 43222"/>
                  <a:gd name="connsiteX12" fmla="*/ 25174 w 45956"/>
                  <a:gd name="connsiteY12" fmla="*/ 39765 h 43222"/>
                  <a:gd name="connsiteX13" fmla="*/ 17396 w 45956"/>
                  <a:gd name="connsiteY13" fmla="*/ 43223 h 43222"/>
                  <a:gd name="connsiteX14" fmla="*/ 10482 w 45956"/>
                  <a:gd name="connsiteY14" fmla="*/ 18154 h 43222"/>
                  <a:gd name="connsiteX15" fmla="*/ 7889 w 45956"/>
                  <a:gd name="connsiteY15" fmla="*/ 19018 h 43222"/>
                  <a:gd name="connsiteX16" fmla="*/ 7024 w 45956"/>
                  <a:gd name="connsiteY16" fmla="*/ 25934 h 43222"/>
                  <a:gd name="connsiteX17" fmla="*/ 14803 w 45956"/>
                  <a:gd name="connsiteY17" fmla="*/ 36307 h 43222"/>
                  <a:gd name="connsiteX18" fmla="*/ 19124 w 45956"/>
                  <a:gd name="connsiteY18" fmla="*/ 38900 h 43222"/>
                  <a:gd name="connsiteX19" fmla="*/ 19124 w 45956"/>
                  <a:gd name="connsiteY19" fmla="*/ 41494 h 43222"/>
                  <a:gd name="connsiteX20" fmla="*/ 19124 w 45956"/>
                  <a:gd name="connsiteY20" fmla="*/ 38900 h 43222"/>
                  <a:gd name="connsiteX21" fmla="*/ 23446 w 45956"/>
                  <a:gd name="connsiteY21" fmla="*/ 37171 h 43222"/>
                  <a:gd name="connsiteX22" fmla="*/ 42459 w 45956"/>
                  <a:gd name="connsiteY22" fmla="*/ 13831 h 43222"/>
                  <a:gd name="connsiteX23" fmla="*/ 41595 w 45956"/>
                  <a:gd name="connsiteY23" fmla="*/ 6051 h 43222"/>
                  <a:gd name="connsiteX24" fmla="*/ 38138 w 45956"/>
                  <a:gd name="connsiteY24" fmla="*/ 5187 h 43222"/>
                  <a:gd name="connsiteX25" fmla="*/ 34681 w 45956"/>
                  <a:gd name="connsiteY25" fmla="*/ 6916 h 43222"/>
                  <a:gd name="connsiteX26" fmla="*/ 19988 w 45956"/>
                  <a:gd name="connsiteY26" fmla="*/ 25069 h 43222"/>
                  <a:gd name="connsiteX27" fmla="*/ 16531 w 45956"/>
                  <a:gd name="connsiteY27" fmla="*/ 19882 h 43222"/>
                  <a:gd name="connsiteX28" fmla="*/ 10482 w 45956"/>
                  <a:gd name="connsiteY28" fmla="*/ 18154 h 43222"/>
                  <a:gd name="connsiteX29" fmla="*/ 10482 w 45956"/>
                  <a:gd name="connsiteY29" fmla="*/ 18154 h 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56" h="43222">
                    <a:moveTo>
                      <a:pt x="17396" y="43223"/>
                    </a:moveTo>
                    <a:lnTo>
                      <a:pt x="17396" y="43223"/>
                    </a:lnTo>
                    <a:cubicBezTo>
                      <a:pt x="13939" y="43223"/>
                      <a:pt x="11346" y="41494"/>
                      <a:pt x="9617" y="38900"/>
                    </a:cubicBezTo>
                    <a:lnTo>
                      <a:pt x="1839" y="28527"/>
                    </a:lnTo>
                    <a:cubicBezTo>
                      <a:pt x="-1618" y="24205"/>
                      <a:pt x="111" y="18154"/>
                      <a:pt x="4432" y="14696"/>
                    </a:cubicBezTo>
                    <a:cubicBezTo>
                      <a:pt x="6160" y="12967"/>
                      <a:pt x="8753" y="12967"/>
                      <a:pt x="11346" y="12967"/>
                    </a:cubicBezTo>
                    <a:cubicBezTo>
                      <a:pt x="13939" y="12967"/>
                      <a:pt x="16531" y="14696"/>
                      <a:pt x="17396" y="17289"/>
                    </a:cubicBezTo>
                    <a:lnTo>
                      <a:pt x="17396" y="17289"/>
                    </a:lnTo>
                    <a:lnTo>
                      <a:pt x="28631" y="3458"/>
                    </a:lnTo>
                    <a:cubicBezTo>
                      <a:pt x="30359" y="1729"/>
                      <a:pt x="32952" y="0"/>
                      <a:pt x="35545" y="0"/>
                    </a:cubicBezTo>
                    <a:cubicBezTo>
                      <a:pt x="38138" y="0"/>
                      <a:pt x="40731" y="865"/>
                      <a:pt x="42459" y="2593"/>
                    </a:cubicBezTo>
                    <a:cubicBezTo>
                      <a:pt x="46780" y="6051"/>
                      <a:pt x="46780" y="12102"/>
                      <a:pt x="44188" y="16425"/>
                    </a:cubicBezTo>
                    <a:lnTo>
                      <a:pt x="25174" y="39765"/>
                    </a:lnTo>
                    <a:cubicBezTo>
                      <a:pt x="23446" y="42358"/>
                      <a:pt x="20853" y="43223"/>
                      <a:pt x="17396" y="43223"/>
                    </a:cubicBezTo>
                    <a:close/>
                    <a:moveTo>
                      <a:pt x="10482" y="18154"/>
                    </a:moveTo>
                    <a:cubicBezTo>
                      <a:pt x="9617" y="18154"/>
                      <a:pt x="8753" y="18154"/>
                      <a:pt x="7889" y="19018"/>
                    </a:cubicBezTo>
                    <a:cubicBezTo>
                      <a:pt x="5296" y="20747"/>
                      <a:pt x="5296" y="24205"/>
                      <a:pt x="7024" y="25934"/>
                    </a:cubicBezTo>
                    <a:lnTo>
                      <a:pt x="14803" y="36307"/>
                    </a:lnTo>
                    <a:cubicBezTo>
                      <a:pt x="15667" y="38036"/>
                      <a:pt x="17396" y="38036"/>
                      <a:pt x="19124" y="38900"/>
                    </a:cubicBezTo>
                    <a:lnTo>
                      <a:pt x="19124" y="41494"/>
                    </a:lnTo>
                    <a:lnTo>
                      <a:pt x="19124" y="38900"/>
                    </a:lnTo>
                    <a:cubicBezTo>
                      <a:pt x="20853" y="38900"/>
                      <a:pt x="21717" y="38036"/>
                      <a:pt x="23446" y="37171"/>
                    </a:cubicBezTo>
                    <a:lnTo>
                      <a:pt x="42459" y="13831"/>
                    </a:lnTo>
                    <a:cubicBezTo>
                      <a:pt x="44188" y="11238"/>
                      <a:pt x="44188" y="8645"/>
                      <a:pt x="41595" y="6051"/>
                    </a:cubicBezTo>
                    <a:cubicBezTo>
                      <a:pt x="40731" y="5187"/>
                      <a:pt x="39002" y="5187"/>
                      <a:pt x="38138" y="5187"/>
                    </a:cubicBezTo>
                    <a:cubicBezTo>
                      <a:pt x="36409" y="5187"/>
                      <a:pt x="35545" y="6051"/>
                      <a:pt x="34681" y="6916"/>
                    </a:cubicBezTo>
                    <a:lnTo>
                      <a:pt x="19988" y="25069"/>
                    </a:lnTo>
                    <a:lnTo>
                      <a:pt x="16531" y="19882"/>
                    </a:lnTo>
                    <a:cubicBezTo>
                      <a:pt x="13074" y="19018"/>
                      <a:pt x="12210" y="18154"/>
                      <a:pt x="10482" y="18154"/>
                    </a:cubicBezTo>
                    <a:cubicBezTo>
                      <a:pt x="10482" y="18154"/>
                      <a:pt x="10482" y="18154"/>
                      <a:pt x="10482" y="1815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2" name="Graphic 16831">
              <a:extLst>
                <a:ext uri="{FF2B5EF4-FFF2-40B4-BE49-F238E27FC236}">
                  <a16:creationId xmlns:a16="http://schemas.microsoft.com/office/drawing/2014/main" id="{8CFDA3BA-E828-2F41-3B6C-72C30032545B}"/>
                </a:ext>
              </a:extLst>
            </p:cNvPr>
            <p:cNvGrpSpPr/>
            <p:nvPr/>
          </p:nvGrpSpPr>
          <p:grpSpPr>
            <a:xfrm>
              <a:off x="6090592" y="2487312"/>
              <a:ext cx="93339" cy="17289"/>
              <a:chOff x="6090592" y="2487312"/>
              <a:chExt cx="93339" cy="17289"/>
            </a:xfrm>
            <a:solidFill>
              <a:srgbClr val="355464"/>
            </a:solidFill>
          </p:grpSpPr>
          <p:sp>
            <p:nvSpPr>
              <p:cNvPr id="138" name="Freeform 16841">
                <a:extLst>
                  <a:ext uri="{FF2B5EF4-FFF2-40B4-BE49-F238E27FC236}">
                    <a16:creationId xmlns:a16="http://schemas.microsoft.com/office/drawing/2014/main" id="{33807384-AA1D-66EC-FE32-C144295C496D}"/>
                  </a:ext>
                </a:extLst>
              </p:cNvPr>
              <p:cNvSpPr/>
              <p:nvPr/>
            </p:nvSpPr>
            <p:spPr>
              <a:xfrm>
                <a:off x="6092320" y="2489041"/>
                <a:ext cx="89018" cy="13831"/>
              </a:xfrm>
              <a:custGeom>
                <a:avLst/>
                <a:gdLst>
                  <a:gd name="connsiteX0" fmla="*/ 6914 w 89018"/>
                  <a:gd name="connsiteY0" fmla="*/ 13831 h 13831"/>
                  <a:gd name="connsiteX1" fmla="*/ 82104 w 89018"/>
                  <a:gd name="connsiteY1" fmla="*/ 13831 h 13831"/>
                  <a:gd name="connsiteX2" fmla="*/ 82104 w 89018"/>
                  <a:gd name="connsiteY2" fmla="*/ 0 h 13831"/>
                  <a:gd name="connsiteX3" fmla="*/ 6914 w 89018"/>
                  <a:gd name="connsiteY3" fmla="*/ 0 h 13831"/>
                  <a:gd name="connsiteX4" fmla="*/ 6914 w 89018"/>
                  <a:gd name="connsiteY4" fmla="*/ 13831 h 13831"/>
                  <a:gd name="connsiteX5" fmla="*/ 82104 w 89018"/>
                  <a:gd name="connsiteY5" fmla="*/ 13831 h 13831"/>
                  <a:gd name="connsiteX6" fmla="*/ 89018 w 89018"/>
                  <a:gd name="connsiteY6" fmla="*/ 6916 h 13831"/>
                  <a:gd name="connsiteX7" fmla="*/ 82104 w 89018"/>
                  <a:gd name="connsiteY7" fmla="*/ 0 h 13831"/>
                  <a:gd name="connsiteX8" fmla="*/ 82104 w 89018"/>
                  <a:gd name="connsiteY8" fmla="*/ 13831 h 13831"/>
                  <a:gd name="connsiteX9" fmla="*/ 6914 w 89018"/>
                  <a:gd name="connsiteY9" fmla="*/ 0 h 13831"/>
                  <a:gd name="connsiteX10" fmla="*/ 0 w 89018"/>
                  <a:gd name="connsiteY10" fmla="*/ 6916 h 13831"/>
                  <a:gd name="connsiteX11" fmla="*/ 6914 w 89018"/>
                  <a:gd name="connsiteY11" fmla="*/ 13831 h 13831"/>
                  <a:gd name="connsiteX12" fmla="*/ 6914 w 89018"/>
                  <a:gd name="connsiteY12" fmla="*/ 0 h 1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018" h="13831">
                    <a:moveTo>
                      <a:pt x="6914" y="13831"/>
                    </a:moveTo>
                    <a:lnTo>
                      <a:pt x="82104" y="13831"/>
                    </a:lnTo>
                    <a:lnTo>
                      <a:pt x="82104" y="0"/>
                    </a:lnTo>
                    <a:lnTo>
                      <a:pt x="6914" y="0"/>
                    </a:lnTo>
                    <a:lnTo>
                      <a:pt x="6914" y="13831"/>
                    </a:lnTo>
                    <a:close/>
                    <a:moveTo>
                      <a:pt x="82104" y="13831"/>
                    </a:moveTo>
                    <a:cubicBezTo>
                      <a:pt x="85561" y="13831"/>
                      <a:pt x="89018" y="10373"/>
                      <a:pt x="89018" y="6916"/>
                    </a:cubicBezTo>
                    <a:cubicBezTo>
                      <a:pt x="89018" y="3458"/>
                      <a:pt x="85561" y="0"/>
                      <a:pt x="82104" y="0"/>
                    </a:cubicBezTo>
                    <a:lnTo>
                      <a:pt x="82104" y="13831"/>
                    </a:lnTo>
                    <a:close/>
                    <a:moveTo>
                      <a:pt x="6914" y="0"/>
                    </a:moveTo>
                    <a:cubicBezTo>
                      <a:pt x="3457" y="0"/>
                      <a:pt x="0" y="3458"/>
                      <a:pt x="0" y="6916"/>
                    </a:cubicBezTo>
                    <a:cubicBezTo>
                      <a:pt x="0" y="10373"/>
                      <a:pt x="3457" y="13831"/>
                      <a:pt x="6914" y="13831"/>
                    </a:cubicBezTo>
                    <a:lnTo>
                      <a:pt x="6914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39" name="Freeform 16842">
                <a:extLst>
                  <a:ext uri="{FF2B5EF4-FFF2-40B4-BE49-F238E27FC236}">
                    <a16:creationId xmlns:a16="http://schemas.microsoft.com/office/drawing/2014/main" id="{86A5277A-070D-406C-FB3C-9BC62936440B}"/>
                  </a:ext>
                </a:extLst>
              </p:cNvPr>
              <p:cNvSpPr/>
              <p:nvPr/>
            </p:nvSpPr>
            <p:spPr>
              <a:xfrm>
                <a:off x="6090592" y="2487312"/>
                <a:ext cx="93339" cy="17289"/>
              </a:xfrm>
              <a:custGeom>
                <a:avLst/>
                <a:gdLst>
                  <a:gd name="connsiteX0" fmla="*/ 86425 w 93339"/>
                  <a:gd name="connsiteY0" fmla="*/ 17289 h 17289"/>
                  <a:gd name="connsiteX1" fmla="*/ 6914 w 93339"/>
                  <a:gd name="connsiteY1" fmla="*/ 17289 h 17289"/>
                  <a:gd name="connsiteX2" fmla="*/ 6914 w 93339"/>
                  <a:gd name="connsiteY2" fmla="*/ 17289 h 17289"/>
                  <a:gd name="connsiteX3" fmla="*/ 0 w 93339"/>
                  <a:gd name="connsiteY3" fmla="*/ 8645 h 17289"/>
                  <a:gd name="connsiteX4" fmla="*/ 6914 w 93339"/>
                  <a:gd name="connsiteY4" fmla="*/ 0 h 17289"/>
                  <a:gd name="connsiteX5" fmla="*/ 6914 w 93339"/>
                  <a:gd name="connsiteY5" fmla="*/ 0 h 17289"/>
                  <a:gd name="connsiteX6" fmla="*/ 86425 w 93339"/>
                  <a:gd name="connsiteY6" fmla="*/ 0 h 17289"/>
                  <a:gd name="connsiteX7" fmla="*/ 86425 w 93339"/>
                  <a:gd name="connsiteY7" fmla="*/ 0 h 17289"/>
                  <a:gd name="connsiteX8" fmla="*/ 93339 w 93339"/>
                  <a:gd name="connsiteY8" fmla="*/ 8645 h 17289"/>
                  <a:gd name="connsiteX9" fmla="*/ 86425 w 93339"/>
                  <a:gd name="connsiteY9" fmla="*/ 17289 h 17289"/>
                  <a:gd name="connsiteX10" fmla="*/ 86425 w 93339"/>
                  <a:gd name="connsiteY10" fmla="*/ 17289 h 17289"/>
                  <a:gd name="connsiteX11" fmla="*/ 11235 w 93339"/>
                  <a:gd name="connsiteY11" fmla="*/ 12967 h 17289"/>
                  <a:gd name="connsiteX12" fmla="*/ 82104 w 93339"/>
                  <a:gd name="connsiteY12" fmla="*/ 12967 h 17289"/>
                  <a:gd name="connsiteX13" fmla="*/ 82104 w 93339"/>
                  <a:gd name="connsiteY13" fmla="*/ 4322 h 17289"/>
                  <a:gd name="connsiteX14" fmla="*/ 11235 w 93339"/>
                  <a:gd name="connsiteY14" fmla="*/ 4322 h 17289"/>
                  <a:gd name="connsiteX15" fmla="*/ 11235 w 93339"/>
                  <a:gd name="connsiteY15" fmla="*/ 12967 h 17289"/>
                  <a:gd name="connsiteX16" fmla="*/ 86425 w 93339"/>
                  <a:gd name="connsiteY16" fmla="*/ 4322 h 17289"/>
                  <a:gd name="connsiteX17" fmla="*/ 86425 w 93339"/>
                  <a:gd name="connsiteY17" fmla="*/ 12102 h 17289"/>
                  <a:gd name="connsiteX18" fmla="*/ 89018 w 93339"/>
                  <a:gd name="connsiteY18" fmla="*/ 7780 h 17289"/>
                  <a:gd name="connsiteX19" fmla="*/ 86425 w 93339"/>
                  <a:gd name="connsiteY19" fmla="*/ 4322 h 17289"/>
                  <a:gd name="connsiteX20" fmla="*/ 6914 w 93339"/>
                  <a:gd name="connsiteY20" fmla="*/ 4322 h 17289"/>
                  <a:gd name="connsiteX21" fmla="*/ 4321 w 93339"/>
                  <a:gd name="connsiteY21" fmla="*/ 8645 h 17289"/>
                  <a:gd name="connsiteX22" fmla="*/ 6914 w 93339"/>
                  <a:gd name="connsiteY22" fmla="*/ 12967 h 17289"/>
                  <a:gd name="connsiteX23" fmla="*/ 6914 w 93339"/>
                  <a:gd name="connsiteY23" fmla="*/ 432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3339" h="17289">
                    <a:moveTo>
                      <a:pt x="86425" y="17289"/>
                    </a:moveTo>
                    <a:lnTo>
                      <a:pt x="6914" y="17289"/>
                    </a:lnTo>
                    <a:lnTo>
                      <a:pt x="6914" y="17289"/>
                    </a:lnTo>
                    <a:cubicBezTo>
                      <a:pt x="3457" y="16425"/>
                      <a:pt x="0" y="12967"/>
                      <a:pt x="0" y="8645"/>
                    </a:cubicBezTo>
                    <a:cubicBezTo>
                      <a:pt x="0" y="4322"/>
                      <a:pt x="2593" y="865"/>
                      <a:pt x="6914" y="0"/>
                    </a:cubicBezTo>
                    <a:lnTo>
                      <a:pt x="6914" y="0"/>
                    </a:lnTo>
                    <a:lnTo>
                      <a:pt x="86425" y="0"/>
                    </a:lnTo>
                    <a:lnTo>
                      <a:pt x="86425" y="0"/>
                    </a:lnTo>
                    <a:cubicBezTo>
                      <a:pt x="89882" y="865"/>
                      <a:pt x="93339" y="4322"/>
                      <a:pt x="93339" y="8645"/>
                    </a:cubicBezTo>
                    <a:cubicBezTo>
                      <a:pt x="93339" y="12967"/>
                      <a:pt x="89882" y="16425"/>
                      <a:pt x="86425" y="17289"/>
                    </a:cubicBezTo>
                    <a:lnTo>
                      <a:pt x="86425" y="17289"/>
                    </a:lnTo>
                    <a:close/>
                    <a:moveTo>
                      <a:pt x="11235" y="12967"/>
                    </a:moveTo>
                    <a:lnTo>
                      <a:pt x="82104" y="12967"/>
                    </a:lnTo>
                    <a:lnTo>
                      <a:pt x="82104" y="4322"/>
                    </a:lnTo>
                    <a:lnTo>
                      <a:pt x="11235" y="4322"/>
                    </a:lnTo>
                    <a:lnTo>
                      <a:pt x="11235" y="12967"/>
                    </a:lnTo>
                    <a:close/>
                    <a:moveTo>
                      <a:pt x="86425" y="4322"/>
                    </a:moveTo>
                    <a:lnTo>
                      <a:pt x="86425" y="12102"/>
                    </a:lnTo>
                    <a:cubicBezTo>
                      <a:pt x="88154" y="11238"/>
                      <a:pt x="89018" y="9509"/>
                      <a:pt x="89018" y="7780"/>
                    </a:cubicBezTo>
                    <a:cubicBezTo>
                      <a:pt x="89018" y="6916"/>
                      <a:pt x="88154" y="5187"/>
                      <a:pt x="86425" y="4322"/>
                    </a:cubicBezTo>
                    <a:close/>
                    <a:moveTo>
                      <a:pt x="6914" y="4322"/>
                    </a:moveTo>
                    <a:cubicBezTo>
                      <a:pt x="5185" y="5187"/>
                      <a:pt x="4321" y="6916"/>
                      <a:pt x="4321" y="8645"/>
                    </a:cubicBezTo>
                    <a:cubicBezTo>
                      <a:pt x="4321" y="10374"/>
                      <a:pt x="5185" y="12102"/>
                      <a:pt x="6914" y="12967"/>
                    </a:cubicBezTo>
                    <a:lnTo>
                      <a:pt x="6914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3" name="Graphic 16831">
              <a:extLst>
                <a:ext uri="{FF2B5EF4-FFF2-40B4-BE49-F238E27FC236}">
                  <a16:creationId xmlns:a16="http://schemas.microsoft.com/office/drawing/2014/main" id="{8C5BEBB7-DE27-3451-D17E-42C741493EC9}"/>
                </a:ext>
              </a:extLst>
            </p:cNvPr>
            <p:cNvGrpSpPr/>
            <p:nvPr/>
          </p:nvGrpSpPr>
          <p:grpSpPr>
            <a:xfrm>
              <a:off x="6036897" y="2518432"/>
              <a:ext cx="45956" cy="43222"/>
              <a:chOff x="6036897" y="2518432"/>
              <a:chExt cx="45956" cy="43222"/>
            </a:xfrm>
            <a:solidFill>
              <a:srgbClr val="355464"/>
            </a:solidFill>
          </p:grpSpPr>
          <p:sp>
            <p:nvSpPr>
              <p:cNvPr id="136" name="Freeform 16844">
                <a:extLst>
                  <a:ext uri="{FF2B5EF4-FFF2-40B4-BE49-F238E27FC236}">
                    <a16:creationId xmlns:a16="http://schemas.microsoft.com/office/drawing/2014/main" id="{271B71E6-1FA6-AF18-5E29-55ECC58ED61E}"/>
                  </a:ext>
                </a:extLst>
              </p:cNvPr>
              <p:cNvSpPr/>
              <p:nvPr/>
            </p:nvSpPr>
            <p:spPr>
              <a:xfrm>
                <a:off x="6038957" y="2521770"/>
                <a:ext cx="41382" cy="38155"/>
              </a:xfrm>
              <a:custGeom>
                <a:avLst/>
                <a:gdLst>
                  <a:gd name="connsiteX0" fmla="*/ 15336 w 41382"/>
                  <a:gd name="connsiteY0" fmla="*/ 38156 h 38155"/>
                  <a:gd name="connsiteX1" fmla="*/ 15336 w 41382"/>
                  <a:gd name="connsiteY1" fmla="*/ 38156 h 38155"/>
                  <a:gd name="connsiteX2" fmla="*/ 9286 w 41382"/>
                  <a:gd name="connsiteY2" fmla="*/ 34698 h 38155"/>
                  <a:gd name="connsiteX3" fmla="*/ 1507 w 41382"/>
                  <a:gd name="connsiteY3" fmla="*/ 24324 h 38155"/>
                  <a:gd name="connsiteX4" fmla="*/ 3236 w 41382"/>
                  <a:gd name="connsiteY4" fmla="*/ 13951 h 38155"/>
                  <a:gd name="connsiteX5" fmla="*/ 13607 w 41382"/>
                  <a:gd name="connsiteY5" fmla="*/ 15680 h 38155"/>
                  <a:gd name="connsiteX6" fmla="*/ 15336 w 41382"/>
                  <a:gd name="connsiteY6" fmla="*/ 18273 h 38155"/>
                  <a:gd name="connsiteX7" fmla="*/ 28299 w 41382"/>
                  <a:gd name="connsiteY7" fmla="*/ 2713 h 38155"/>
                  <a:gd name="connsiteX8" fmla="*/ 38671 w 41382"/>
                  <a:gd name="connsiteY8" fmla="*/ 1849 h 38155"/>
                  <a:gd name="connsiteX9" fmla="*/ 39535 w 41382"/>
                  <a:gd name="connsiteY9" fmla="*/ 12222 h 38155"/>
                  <a:gd name="connsiteX10" fmla="*/ 20521 w 41382"/>
                  <a:gd name="connsiteY10" fmla="*/ 35562 h 38155"/>
                  <a:gd name="connsiteX11" fmla="*/ 15336 w 41382"/>
                  <a:gd name="connsiteY11" fmla="*/ 38156 h 3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82" h="38155">
                    <a:moveTo>
                      <a:pt x="15336" y="38156"/>
                    </a:moveTo>
                    <a:cubicBezTo>
                      <a:pt x="15336" y="38156"/>
                      <a:pt x="15336" y="38156"/>
                      <a:pt x="15336" y="38156"/>
                    </a:cubicBezTo>
                    <a:cubicBezTo>
                      <a:pt x="12743" y="38156"/>
                      <a:pt x="11014" y="37291"/>
                      <a:pt x="9286" y="34698"/>
                    </a:cubicBezTo>
                    <a:lnTo>
                      <a:pt x="1507" y="24324"/>
                    </a:lnTo>
                    <a:cubicBezTo>
                      <a:pt x="-1085" y="20867"/>
                      <a:pt x="-221" y="16544"/>
                      <a:pt x="3236" y="13951"/>
                    </a:cubicBezTo>
                    <a:cubicBezTo>
                      <a:pt x="6693" y="11358"/>
                      <a:pt x="11014" y="12222"/>
                      <a:pt x="13607" y="15680"/>
                    </a:cubicBezTo>
                    <a:lnTo>
                      <a:pt x="15336" y="18273"/>
                    </a:lnTo>
                    <a:lnTo>
                      <a:pt x="28299" y="2713"/>
                    </a:lnTo>
                    <a:cubicBezTo>
                      <a:pt x="30892" y="-745"/>
                      <a:pt x="35213" y="-745"/>
                      <a:pt x="38671" y="1849"/>
                    </a:cubicBezTo>
                    <a:cubicBezTo>
                      <a:pt x="42127" y="4442"/>
                      <a:pt x="42127" y="9629"/>
                      <a:pt x="39535" y="12222"/>
                    </a:cubicBezTo>
                    <a:lnTo>
                      <a:pt x="20521" y="35562"/>
                    </a:lnTo>
                    <a:cubicBezTo>
                      <a:pt x="19657" y="36427"/>
                      <a:pt x="17928" y="38156"/>
                      <a:pt x="15336" y="3815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37" name="Freeform 16845">
                <a:extLst>
                  <a:ext uri="{FF2B5EF4-FFF2-40B4-BE49-F238E27FC236}">
                    <a16:creationId xmlns:a16="http://schemas.microsoft.com/office/drawing/2014/main" id="{77BCE4B8-F79E-6489-C220-491AADFDB733}"/>
                  </a:ext>
                </a:extLst>
              </p:cNvPr>
              <p:cNvSpPr/>
              <p:nvPr/>
            </p:nvSpPr>
            <p:spPr>
              <a:xfrm>
                <a:off x="6036897" y="2518432"/>
                <a:ext cx="45956" cy="43222"/>
              </a:xfrm>
              <a:custGeom>
                <a:avLst/>
                <a:gdLst>
                  <a:gd name="connsiteX0" fmla="*/ 17396 w 45956"/>
                  <a:gd name="connsiteY0" fmla="*/ 43223 h 43222"/>
                  <a:gd name="connsiteX1" fmla="*/ 17396 w 45956"/>
                  <a:gd name="connsiteY1" fmla="*/ 43223 h 43222"/>
                  <a:gd name="connsiteX2" fmla="*/ 9617 w 45956"/>
                  <a:gd name="connsiteY2" fmla="*/ 38900 h 43222"/>
                  <a:gd name="connsiteX3" fmla="*/ 1839 w 45956"/>
                  <a:gd name="connsiteY3" fmla="*/ 28527 h 43222"/>
                  <a:gd name="connsiteX4" fmla="*/ 4432 w 45956"/>
                  <a:gd name="connsiteY4" fmla="*/ 14696 h 43222"/>
                  <a:gd name="connsiteX5" fmla="*/ 11346 w 45956"/>
                  <a:gd name="connsiteY5" fmla="*/ 12967 h 43222"/>
                  <a:gd name="connsiteX6" fmla="*/ 17396 w 45956"/>
                  <a:gd name="connsiteY6" fmla="*/ 17289 h 43222"/>
                  <a:gd name="connsiteX7" fmla="*/ 17396 w 45956"/>
                  <a:gd name="connsiteY7" fmla="*/ 17289 h 43222"/>
                  <a:gd name="connsiteX8" fmla="*/ 28631 w 45956"/>
                  <a:gd name="connsiteY8" fmla="*/ 3458 h 43222"/>
                  <a:gd name="connsiteX9" fmla="*/ 35545 w 45956"/>
                  <a:gd name="connsiteY9" fmla="*/ 0 h 43222"/>
                  <a:gd name="connsiteX10" fmla="*/ 42459 w 45956"/>
                  <a:gd name="connsiteY10" fmla="*/ 2593 h 43222"/>
                  <a:gd name="connsiteX11" fmla="*/ 44188 w 45956"/>
                  <a:gd name="connsiteY11" fmla="*/ 16425 h 43222"/>
                  <a:gd name="connsiteX12" fmla="*/ 25174 w 45956"/>
                  <a:gd name="connsiteY12" fmla="*/ 39765 h 43222"/>
                  <a:gd name="connsiteX13" fmla="*/ 17396 w 45956"/>
                  <a:gd name="connsiteY13" fmla="*/ 43223 h 43222"/>
                  <a:gd name="connsiteX14" fmla="*/ 10482 w 45956"/>
                  <a:gd name="connsiteY14" fmla="*/ 17289 h 43222"/>
                  <a:gd name="connsiteX15" fmla="*/ 7889 w 45956"/>
                  <a:gd name="connsiteY15" fmla="*/ 18154 h 43222"/>
                  <a:gd name="connsiteX16" fmla="*/ 7024 w 45956"/>
                  <a:gd name="connsiteY16" fmla="*/ 25069 h 43222"/>
                  <a:gd name="connsiteX17" fmla="*/ 14803 w 45956"/>
                  <a:gd name="connsiteY17" fmla="*/ 35443 h 43222"/>
                  <a:gd name="connsiteX18" fmla="*/ 19124 w 45956"/>
                  <a:gd name="connsiteY18" fmla="*/ 38036 h 43222"/>
                  <a:gd name="connsiteX19" fmla="*/ 19124 w 45956"/>
                  <a:gd name="connsiteY19" fmla="*/ 40629 h 43222"/>
                  <a:gd name="connsiteX20" fmla="*/ 19124 w 45956"/>
                  <a:gd name="connsiteY20" fmla="*/ 38036 h 43222"/>
                  <a:gd name="connsiteX21" fmla="*/ 23446 w 45956"/>
                  <a:gd name="connsiteY21" fmla="*/ 36307 h 43222"/>
                  <a:gd name="connsiteX22" fmla="*/ 42459 w 45956"/>
                  <a:gd name="connsiteY22" fmla="*/ 12967 h 43222"/>
                  <a:gd name="connsiteX23" fmla="*/ 41595 w 45956"/>
                  <a:gd name="connsiteY23" fmla="*/ 5187 h 43222"/>
                  <a:gd name="connsiteX24" fmla="*/ 38138 w 45956"/>
                  <a:gd name="connsiteY24" fmla="*/ 4322 h 43222"/>
                  <a:gd name="connsiteX25" fmla="*/ 34681 w 45956"/>
                  <a:gd name="connsiteY25" fmla="*/ 6051 h 43222"/>
                  <a:gd name="connsiteX26" fmla="*/ 19988 w 45956"/>
                  <a:gd name="connsiteY26" fmla="*/ 24205 h 43222"/>
                  <a:gd name="connsiteX27" fmla="*/ 16531 w 45956"/>
                  <a:gd name="connsiteY27" fmla="*/ 19018 h 43222"/>
                  <a:gd name="connsiteX28" fmla="*/ 10482 w 45956"/>
                  <a:gd name="connsiteY28" fmla="*/ 17289 h 43222"/>
                  <a:gd name="connsiteX29" fmla="*/ 10482 w 45956"/>
                  <a:gd name="connsiteY29" fmla="*/ 17289 h 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56" h="43222">
                    <a:moveTo>
                      <a:pt x="17396" y="43223"/>
                    </a:moveTo>
                    <a:lnTo>
                      <a:pt x="17396" y="43223"/>
                    </a:lnTo>
                    <a:cubicBezTo>
                      <a:pt x="13939" y="43223"/>
                      <a:pt x="11346" y="41494"/>
                      <a:pt x="9617" y="38900"/>
                    </a:cubicBezTo>
                    <a:lnTo>
                      <a:pt x="1839" y="28527"/>
                    </a:lnTo>
                    <a:cubicBezTo>
                      <a:pt x="-1618" y="24205"/>
                      <a:pt x="111" y="18154"/>
                      <a:pt x="4432" y="14696"/>
                    </a:cubicBezTo>
                    <a:cubicBezTo>
                      <a:pt x="6160" y="12967"/>
                      <a:pt x="8753" y="12967"/>
                      <a:pt x="11346" y="12967"/>
                    </a:cubicBezTo>
                    <a:cubicBezTo>
                      <a:pt x="13939" y="12967"/>
                      <a:pt x="16531" y="14696"/>
                      <a:pt x="17396" y="17289"/>
                    </a:cubicBezTo>
                    <a:lnTo>
                      <a:pt x="17396" y="17289"/>
                    </a:lnTo>
                    <a:lnTo>
                      <a:pt x="28631" y="3458"/>
                    </a:lnTo>
                    <a:cubicBezTo>
                      <a:pt x="30359" y="1729"/>
                      <a:pt x="32952" y="0"/>
                      <a:pt x="35545" y="0"/>
                    </a:cubicBezTo>
                    <a:cubicBezTo>
                      <a:pt x="38138" y="0"/>
                      <a:pt x="40731" y="865"/>
                      <a:pt x="42459" y="2593"/>
                    </a:cubicBezTo>
                    <a:cubicBezTo>
                      <a:pt x="46780" y="6051"/>
                      <a:pt x="46780" y="12102"/>
                      <a:pt x="44188" y="16425"/>
                    </a:cubicBezTo>
                    <a:lnTo>
                      <a:pt x="25174" y="39765"/>
                    </a:lnTo>
                    <a:cubicBezTo>
                      <a:pt x="23446" y="42358"/>
                      <a:pt x="20853" y="43223"/>
                      <a:pt x="17396" y="43223"/>
                    </a:cubicBezTo>
                    <a:close/>
                    <a:moveTo>
                      <a:pt x="10482" y="17289"/>
                    </a:moveTo>
                    <a:cubicBezTo>
                      <a:pt x="9617" y="17289"/>
                      <a:pt x="8753" y="17289"/>
                      <a:pt x="7889" y="18154"/>
                    </a:cubicBezTo>
                    <a:cubicBezTo>
                      <a:pt x="5296" y="19882"/>
                      <a:pt x="5296" y="23340"/>
                      <a:pt x="7024" y="25069"/>
                    </a:cubicBezTo>
                    <a:lnTo>
                      <a:pt x="14803" y="35443"/>
                    </a:lnTo>
                    <a:cubicBezTo>
                      <a:pt x="15667" y="37171"/>
                      <a:pt x="17396" y="37171"/>
                      <a:pt x="19124" y="38036"/>
                    </a:cubicBezTo>
                    <a:lnTo>
                      <a:pt x="19124" y="40629"/>
                    </a:lnTo>
                    <a:lnTo>
                      <a:pt x="19124" y="38036"/>
                    </a:lnTo>
                    <a:cubicBezTo>
                      <a:pt x="20853" y="38036"/>
                      <a:pt x="21717" y="37171"/>
                      <a:pt x="23446" y="36307"/>
                    </a:cubicBezTo>
                    <a:lnTo>
                      <a:pt x="42459" y="12967"/>
                    </a:lnTo>
                    <a:cubicBezTo>
                      <a:pt x="44188" y="10373"/>
                      <a:pt x="44188" y="7780"/>
                      <a:pt x="41595" y="5187"/>
                    </a:cubicBezTo>
                    <a:cubicBezTo>
                      <a:pt x="40731" y="4322"/>
                      <a:pt x="39002" y="3458"/>
                      <a:pt x="38138" y="4322"/>
                    </a:cubicBezTo>
                    <a:cubicBezTo>
                      <a:pt x="36409" y="4322"/>
                      <a:pt x="35545" y="5187"/>
                      <a:pt x="34681" y="6051"/>
                    </a:cubicBezTo>
                    <a:lnTo>
                      <a:pt x="19988" y="24205"/>
                    </a:lnTo>
                    <a:lnTo>
                      <a:pt x="16531" y="19018"/>
                    </a:lnTo>
                    <a:cubicBezTo>
                      <a:pt x="13074" y="19018"/>
                      <a:pt x="12210" y="18154"/>
                      <a:pt x="10482" y="17289"/>
                    </a:cubicBezTo>
                    <a:cubicBezTo>
                      <a:pt x="10482" y="17289"/>
                      <a:pt x="10482" y="17289"/>
                      <a:pt x="10482" y="1728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4" name="Graphic 16831">
              <a:extLst>
                <a:ext uri="{FF2B5EF4-FFF2-40B4-BE49-F238E27FC236}">
                  <a16:creationId xmlns:a16="http://schemas.microsoft.com/office/drawing/2014/main" id="{6F29F8C1-41D7-1964-2E8F-8E4D7AAC15BC}"/>
                </a:ext>
              </a:extLst>
            </p:cNvPr>
            <p:cNvGrpSpPr/>
            <p:nvPr/>
          </p:nvGrpSpPr>
          <p:grpSpPr>
            <a:xfrm>
              <a:off x="6089727" y="2536586"/>
              <a:ext cx="80375" cy="17289"/>
              <a:chOff x="6089727" y="2536586"/>
              <a:chExt cx="80375" cy="17289"/>
            </a:xfrm>
            <a:solidFill>
              <a:srgbClr val="355464"/>
            </a:solidFill>
          </p:grpSpPr>
          <p:sp>
            <p:nvSpPr>
              <p:cNvPr id="134" name="Freeform 16847">
                <a:extLst>
                  <a:ext uri="{FF2B5EF4-FFF2-40B4-BE49-F238E27FC236}">
                    <a16:creationId xmlns:a16="http://schemas.microsoft.com/office/drawing/2014/main" id="{C13C1059-49F6-A179-F70A-7C8ED8747D53}"/>
                  </a:ext>
                </a:extLst>
              </p:cNvPr>
              <p:cNvSpPr/>
              <p:nvPr/>
            </p:nvSpPr>
            <p:spPr>
              <a:xfrm>
                <a:off x="6091456" y="2538315"/>
                <a:ext cx="76054" cy="13831"/>
              </a:xfrm>
              <a:custGeom>
                <a:avLst/>
                <a:gdLst>
                  <a:gd name="connsiteX0" fmla="*/ 6914 w 76054"/>
                  <a:gd name="connsiteY0" fmla="*/ 13831 h 13831"/>
                  <a:gd name="connsiteX1" fmla="*/ 69140 w 76054"/>
                  <a:gd name="connsiteY1" fmla="*/ 13831 h 13831"/>
                  <a:gd name="connsiteX2" fmla="*/ 69140 w 76054"/>
                  <a:gd name="connsiteY2" fmla="*/ 0 h 13831"/>
                  <a:gd name="connsiteX3" fmla="*/ 6914 w 76054"/>
                  <a:gd name="connsiteY3" fmla="*/ 0 h 13831"/>
                  <a:gd name="connsiteX4" fmla="*/ 6914 w 76054"/>
                  <a:gd name="connsiteY4" fmla="*/ 13831 h 13831"/>
                  <a:gd name="connsiteX5" fmla="*/ 69140 w 76054"/>
                  <a:gd name="connsiteY5" fmla="*/ 13831 h 13831"/>
                  <a:gd name="connsiteX6" fmla="*/ 76054 w 76054"/>
                  <a:gd name="connsiteY6" fmla="*/ 6916 h 13831"/>
                  <a:gd name="connsiteX7" fmla="*/ 69140 w 76054"/>
                  <a:gd name="connsiteY7" fmla="*/ 0 h 13831"/>
                  <a:gd name="connsiteX8" fmla="*/ 69140 w 76054"/>
                  <a:gd name="connsiteY8" fmla="*/ 13831 h 13831"/>
                  <a:gd name="connsiteX9" fmla="*/ 6914 w 76054"/>
                  <a:gd name="connsiteY9" fmla="*/ 0 h 13831"/>
                  <a:gd name="connsiteX10" fmla="*/ 0 w 76054"/>
                  <a:gd name="connsiteY10" fmla="*/ 6916 h 13831"/>
                  <a:gd name="connsiteX11" fmla="*/ 6914 w 76054"/>
                  <a:gd name="connsiteY11" fmla="*/ 13831 h 13831"/>
                  <a:gd name="connsiteX12" fmla="*/ 6914 w 76054"/>
                  <a:gd name="connsiteY12" fmla="*/ 0 h 1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054" h="13831">
                    <a:moveTo>
                      <a:pt x="6914" y="13831"/>
                    </a:moveTo>
                    <a:lnTo>
                      <a:pt x="69140" y="13831"/>
                    </a:lnTo>
                    <a:lnTo>
                      <a:pt x="69140" y="0"/>
                    </a:lnTo>
                    <a:lnTo>
                      <a:pt x="6914" y="0"/>
                    </a:lnTo>
                    <a:lnTo>
                      <a:pt x="6914" y="13831"/>
                    </a:lnTo>
                    <a:close/>
                    <a:moveTo>
                      <a:pt x="69140" y="13831"/>
                    </a:moveTo>
                    <a:cubicBezTo>
                      <a:pt x="72598" y="13831"/>
                      <a:pt x="76054" y="10374"/>
                      <a:pt x="76054" y="6916"/>
                    </a:cubicBezTo>
                    <a:cubicBezTo>
                      <a:pt x="76054" y="3458"/>
                      <a:pt x="72598" y="0"/>
                      <a:pt x="69140" y="0"/>
                    </a:cubicBezTo>
                    <a:lnTo>
                      <a:pt x="69140" y="13831"/>
                    </a:lnTo>
                    <a:close/>
                    <a:moveTo>
                      <a:pt x="6914" y="0"/>
                    </a:moveTo>
                    <a:cubicBezTo>
                      <a:pt x="3457" y="0"/>
                      <a:pt x="0" y="3458"/>
                      <a:pt x="0" y="6916"/>
                    </a:cubicBezTo>
                    <a:cubicBezTo>
                      <a:pt x="0" y="10374"/>
                      <a:pt x="3457" y="13831"/>
                      <a:pt x="6914" y="13831"/>
                    </a:cubicBezTo>
                    <a:lnTo>
                      <a:pt x="6914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35" name="Freeform 16848">
                <a:extLst>
                  <a:ext uri="{FF2B5EF4-FFF2-40B4-BE49-F238E27FC236}">
                    <a16:creationId xmlns:a16="http://schemas.microsoft.com/office/drawing/2014/main" id="{58E65C68-CDE4-482A-DD20-732B8E98EA4D}"/>
                  </a:ext>
                </a:extLst>
              </p:cNvPr>
              <p:cNvSpPr/>
              <p:nvPr/>
            </p:nvSpPr>
            <p:spPr>
              <a:xfrm>
                <a:off x="6089727" y="2536586"/>
                <a:ext cx="80375" cy="17289"/>
              </a:xfrm>
              <a:custGeom>
                <a:avLst/>
                <a:gdLst>
                  <a:gd name="connsiteX0" fmla="*/ 73462 w 80375"/>
                  <a:gd name="connsiteY0" fmla="*/ 17289 h 17289"/>
                  <a:gd name="connsiteX1" fmla="*/ 6914 w 80375"/>
                  <a:gd name="connsiteY1" fmla="*/ 17289 h 17289"/>
                  <a:gd name="connsiteX2" fmla="*/ 6914 w 80375"/>
                  <a:gd name="connsiteY2" fmla="*/ 17289 h 17289"/>
                  <a:gd name="connsiteX3" fmla="*/ 0 w 80375"/>
                  <a:gd name="connsiteY3" fmla="*/ 8645 h 17289"/>
                  <a:gd name="connsiteX4" fmla="*/ 6914 w 80375"/>
                  <a:gd name="connsiteY4" fmla="*/ 0 h 17289"/>
                  <a:gd name="connsiteX5" fmla="*/ 6914 w 80375"/>
                  <a:gd name="connsiteY5" fmla="*/ 0 h 17289"/>
                  <a:gd name="connsiteX6" fmla="*/ 73462 w 80375"/>
                  <a:gd name="connsiteY6" fmla="*/ 0 h 17289"/>
                  <a:gd name="connsiteX7" fmla="*/ 73462 w 80375"/>
                  <a:gd name="connsiteY7" fmla="*/ 0 h 17289"/>
                  <a:gd name="connsiteX8" fmla="*/ 80375 w 80375"/>
                  <a:gd name="connsiteY8" fmla="*/ 8645 h 17289"/>
                  <a:gd name="connsiteX9" fmla="*/ 73462 w 80375"/>
                  <a:gd name="connsiteY9" fmla="*/ 17289 h 17289"/>
                  <a:gd name="connsiteX10" fmla="*/ 73462 w 80375"/>
                  <a:gd name="connsiteY10" fmla="*/ 17289 h 17289"/>
                  <a:gd name="connsiteX11" fmla="*/ 11235 w 80375"/>
                  <a:gd name="connsiteY11" fmla="*/ 12967 h 17289"/>
                  <a:gd name="connsiteX12" fmla="*/ 69140 w 80375"/>
                  <a:gd name="connsiteY12" fmla="*/ 12967 h 17289"/>
                  <a:gd name="connsiteX13" fmla="*/ 69140 w 80375"/>
                  <a:gd name="connsiteY13" fmla="*/ 4322 h 17289"/>
                  <a:gd name="connsiteX14" fmla="*/ 11235 w 80375"/>
                  <a:gd name="connsiteY14" fmla="*/ 4322 h 17289"/>
                  <a:gd name="connsiteX15" fmla="*/ 11235 w 80375"/>
                  <a:gd name="connsiteY15" fmla="*/ 12967 h 17289"/>
                  <a:gd name="connsiteX16" fmla="*/ 73462 w 80375"/>
                  <a:gd name="connsiteY16" fmla="*/ 4322 h 17289"/>
                  <a:gd name="connsiteX17" fmla="*/ 73462 w 80375"/>
                  <a:gd name="connsiteY17" fmla="*/ 12102 h 17289"/>
                  <a:gd name="connsiteX18" fmla="*/ 76054 w 80375"/>
                  <a:gd name="connsiteY18" fmla="*/ 7780 h 17289"/>
                  <a:gd name="connsiteX19" fmla="*/ 73462 w 80375"/>
                  <a:gd name="connsiteY19" fmla="*/ 4322 h 17289"/>
                  <a:gd name="connsiteX20" fmla="*/ 6914 w 80375"/>
                  <a:gd name="connsiteY20" fmla="*/ 4322 h 17289"/>
                  <a:gd name="connsiteX21" fmla="*/ 4321 w 80375"/>
                  <a:gd name="connsiteY21" fmla="*/ 8645 h 17289"/>
                  <a:gd name="connsiteX22" fmla="*/ 6914 w 80375"/>
                  <a:gd name="connsiteY22" fmla="*/ 12967 h 17289"/>
                  <a:gd name="connsiteX23" fmla="*/ 6914 w 80375"/>
                  <a:gd name="connsiteY23" fmla="*/ 432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375" h="17289">
                    <a:moveTo>
                      <a:pt x="73462" y="17289"/>
                    </a:moveTo>
                    <a:lnTo>
                      <a:pt x="6914" y="17289"/>
                    </a:lnTo>
                    <a:lnTo>
                      <a:pt x="6914" y="17289"/>
                    </a:lnTo>
                    <a:cubicBezTo>
                      <a:pt x="3457" y="16425"/>
                      <a:pt x="0" y="12967"/>
                      <a:pt x="0" y="8645"/>
                    </a:cubicBezTo>
                    <a:cubicBezTo>
                      <a:pt x="0" y="4322"/>
                      <a:pt x="2593" y="864"/>
                      <a:pt x="6914" y="0"/>
                    </a:cubicBezTo>
                    <a:lnTo>
                      <a:pt x="6914" y="0"/>
                    </a:lnTo>
                    <a:lnTo>
                      <a:pt x="73462" y="0"/>
                    </a:lnTo>
                    <a:lnTo>
                      <a:pt x="73462" y="0"/>
                    </a:lnTo>
                    <a:cubicBezTo>
                      <a:pt x="76919" y="864"/>
                      <a:pt x="80375" y="4322"/>
                      <a:pt x="80375" y="8645"/>
                    </a:cubicBezTo>
                    <a:cubicBezTo>
                      <a:pt x="80375" y="12967"/>
                      <a:pt x="76919" y="16425"/>
                      <a:pt x="73462" y="17289"/>
                    </a:cubicBezTo>
                    <a:lnTo>
                      <a:pt x="73462" y="17289"/>
                    </a:lnTo>
                    <a:close/>
                    <a:moveTo>
                      <a:pt x="11235" y="12967"/>
                    </a:moveTo>
                    <a:lnTo>
                      <a:pt x="69140" y="12967"/>
                    </a:lnTo>
                    <a:lnTo>
                      <a:pt x="69140" y="4322"/>
                    </a:lnTo>
                    <a:lnTo>
                      <a:pt x="11235" y="4322"/>
                    </a:lnTo>
                    <a:lnTo>
                      <a:pt x="11235" y="12967"/>
                    </a:lnTo>
                    <a:close/>
                    <a:moveTo>
                      <a:pt x="73462" y="4322"/>
                    </a:moveTo>
                    <a:lnTo>
                      <a:pt x="73462" y="12102"/>
                    </a:lnTo>
                    <a:cubicBezTo>
                      <a:pt x="75190" y="11238"/>
                      <a:pt x="76054" y="9509"/>
                      <a:pt x="76054" y="7780"/>
                    </a:cubicBezTo>
                    <a:cubicBezTo>
                      <a:pt x="75190" y="6916"/>
                      <a:pt x="74326" y="5187"/>
                      <a:pt x="73462" y="4322"/>
                    </a:cubicBezTo>
                    <a:close/>
                    <a:moveTo>
                      <a:pt x="6914" y="4322"/>
                    </a:moveTo>
                    <a:cubicBezTo>
                      <a:pt x="5186" y="5187"/>
                      <a:pt x="4321" y="6916"/>
                      <a:pt x="4321" y="8645"/>
                    </a:cubicBezTo>
                    <a:cubicBezTo>
                      <a:pt x="4321" y="10373"/>
                      <a:pt x="5186" y="12102"/>
                      <a:pt x="6914" y="12967"/>
                    </a:cubicBezTo>
                    <a:lnTo>
                      <a:pt x="6914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5" name="Graphic 16831">
              <a:extLst>
                <a:ext uri="{FF2B5EF4-FFF2-40B4-BE49-F238E27FC236}">
                  <a16:creationId xmlns:a16="http://schemas.microsoft.com/office/drawing/2014/main" id="{FE0C9ED0-792F-17BE-59EF-51645308C55B}"/>
                </a:ext>
              </a:extLst>
            </p:cNvPr>
            <p:cNvGrpSpPr/>
            <p:nvPr/>
          </p:nvGrpSpPr>
          <p:grpSpPr>
            <a:xfrm>
              <a:off x="6036897" y="2566842"/>
              <a:ext cx="45956" cy="43222"/>
              <a:chOff x="6036897" y="2566842"/>
              <a:chExt cx="45956" cy="43222"/>
            </a:xfrm>
            <a:solidFill>
              <a:srgbClr val="355464"/>
            </a:solidFill>
          </p:grpSpPr>
          <p:sp>
            <p:nvSpPr>
              <p:cNvPr id="132" name="Freeform 16850">
                <a:extLst>
                  <a:ext uri="{FF2B5EF4-FFF2-40B4-BE49-F238E27FC236}">
                    <a16:creationId xmlns:a16="http://schemas.microsoft.com/office/drawing/2014/main" id="{042306C0-DAA4-40F9-4F5F-A16BDD5275BE}"/>
                  </a:ext>
                </a:extLst>
              </p:cNvPr>
              <p:cNvSpPr/>
              <p:nvPr/>
            </p:nvSpPr>
            <p:spPr>
              <a:xfrm>
                <a:off x="6038957" y="2569315"/>
                <a:ext cx="41382" cy="38155"/>
              </a:xfrm>
              <a:custGeom>
                <a:avLst/>
                <a:gdLst>
                  <a:gd name="connsiteX0" fmla="*/ 15336 w 41382"/>
                  <a:gd name="connsiteY0" fmla="*/ 38156 h 38155"/>
                  <a:gd name="connsiteX1" fmla="*/ 15336 w 41382"/>
                  <a:gd name="connsiteY1" fmla="*/ 38156 h 38155"/>
                  <a:gd name="connsiteX2" fmla="*/ 9286 w 41382"/>
                  <a:gd name="connsiteY2" fmla="*/ 34698 h 38155"/>
                  <a:gd name="connsiteX3" fmla="*/ 1507 w 41382"/>
                  <a:gd name="connsiteY3" fmla="*/ 24324 h 38155"/>
                  <a:gd name="connsiteX4" fmla="*/ 3236 w 41382"/>
                  <a:gd name="connsiteY4" fmla="*/ 13951 h 38155"/>
                  <a:gd name="connsiteX5" fmla="*/ 13607 w 41382"/>
                  <a:gd name="connsiteY5" fmla="*/ 15680 h 38155"/>
                  <a:gd name="connsiteX6" fmla="*/ 15336 w 41382"/>
                  <a:gd name="connsiteY6" fmla="*/ 18273 h 38155"/>
                  <a:gd name="connsiteX7" fmla="*/ 28299 w 41382"/>
                  <a:gd name="connsiteY7" fmla="*/ 2713 h 38155"/>
                  <a:gd name="connsiteX8" fmla="*/ 38671 w 41382"/>
                  <a:gd name="connsiteY8" fmla="*/ 1849 h 38155"/>
                  <a:gd name="connsiteX9" fmla="*/ 39535 w 41382"/>
                  <a:gd name="connsiteY9" fmla="*/ 12222 h 38155"/>
                  <a:gd name="connsiteX10" fmla="*/ 20521 w 41382"/>
                  <a:gd name="connsiteY10" fmla="*/ 35562 h 38155"/>
                  <a:gd name="connsiteX11" fmla="*/ 15336 w 41382"/>
                  <a:gd name="connsiteY11" fmla="*/ 38156 h 3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82" h="38155">
                    <a:moveTo>
                      <a:pt x="15336" y="38156"/>
                    </a:moveTo>
                    <a:cubicBezTo>
                      <a:pt x="15336" y="38156"/>
                      <a:pt x="15336" y="38156"/>
                      <a:pt x="15336" y="38156"/>
                    </a:cubicBezTo>
                    <a:cubicBezTo>
                      <a:pt x="12743" y="38156"/>
                      <a:pt x="11014" y="37291"/>
                      <a:pt x="9286" y="34698"/>
                    </a:cubicBezTo>
                    <a:lnTo>
                      <a:pt x="1507" y="24324"/>
                    </a:lnTo>
                    <a:cubicBezTo>
                      <a:pt x="-1085" y="20867"/>
                      <a:pt x="-221" y="16544"/>
                      <a:pt x="3236" y="13951"/>
                    </a:cubicBezTo>
                    <a:cubicBezTo>
                      <a:pt x="6693" y="11358"/>
                      <a:pt x="11014" y="12222"/>
                      <a:pt x="13607" y="15680"/>
                    </a:cubicBezTo>
                    <a:lnTo>
                      <a:pt x="15336" y="18273"/>
                    </a:lnTo>
                    <a:lnTo>
                      <a:pt x="28299" y="2713"/>
                    </a:lnTo>
                    <a:cubicBezTo>
                      <a:pt x="30892" y="-745"/>
                      <a:pt x="35213" y="-745"/>
                      <a:pt x="38671" y="1849"/>
                    </a:cubicBezTo>
                    <a:cubicBezTo>
                      <a:pt x="42127" y="4442"/>
                      <a:pt x="42127" y="9629"/>
                      <a:pt x="39535" y="12222"/>
                    </a:cubicBezTo>
                    <a:lnTo>
                      <a:pt x="20521" y="35562"/>
                    </a:lnTo>
                    <a:cubicBezTo>
                      <a:pt x="19657" y="37291"/>
                      <a:pt x="17928" y="38156"/>
                      <a:pt x="15336" y="3815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33" name="Freeform 16851">
                <a:extLst>
                  <a:ext uri="{FF2B5EF4-FFF2-40B4-BE49-F238E27FC236}">
                    <a16:creationId xmlns:a16="http://schemas.microsoft.com/office/drawing/2014/main" id="{9A85EA68-8358-4B58-41D3-61129D16A1E2}"/>
                  </a:ext>
                </a:extLst>
              </p:cNvPr>
              <p:cNvSpPr/>
              <p:nvPr/>
            </p:nvSpPr>
            <p:spPr>
              <a:xfrm>
                <a:off x="6036897" y="2566842"/>
                <a:ext cx="45956" cy="43222"/>
              </a:xfrm>
              <a:custGeom>
                <a:avLst/>
                <a:gdLst>
                  <a:gd name="connsiteX0" fmla="*/ 17396 w 45956"/>
                  <a:gd name="connsiteY0" fmla="*/ 43223 h 43222"/>
                  <a:gd name="connsiteX1" fmla="*/ 17396 w 45956"/>
                  <a:gd name="connsiteY1" fmla="*/ 43223 h 43222"/>
                  <a:gd name="connsiteX2" fmla="*/ 9617 w 45956"/>
                  <a:gd name="connsiteY2" fmla="*/ 38900 h 43222"/>
                  <a:gd name="connsiteX3" fmla="*/ 1839 w 45956"/>
                  <a:gd name="connsiteY3" fmla="*/ 28527 h 43222"/>
                  <a:gd name="connsiteX4" fmla="*/ 4432 w 45956"/>
                  <a:gd name="connsiteY4" fmla="*/ 14696 h 43222"/>
                  <a:gd name="connsiteX5" fmla="*/ 11346 w 45956"/>
                  <a:gd name="connsiteY5" fmla="*/ 12967 h 43222"/>
                  <a:gd name="connsiteX6" fmla="*/ 17396 w 45956"/>
                  <a:gd name="connsiteY6" fmla="*/ 17289 h 43222"/>
                  <a:gd name="connsiteX7" fmla="*/ 17396 w 45956"/>
                  <a:gd name="connsiteY7" fmla="*/ 17289 h 43222"/>
                  <a:gd name="connsiteX8" fmla="*/ 28631 w 45956"/>
                  <a:gd name="connsiteY8" fmla="*/ 3458 h 43222"/>
                  <a:gd name="connsiteX9" fmla="*/ 35545 w 45956"/>
                  <a:gd name="connsiteY9" fmla="*/ 0 h 43222"/>
                  <a:gd name="connsiteX10" fmla="*/ 42459 w 45956"/>
                  <a:gd name="connsiteY10" fmla="*/ 2593 h 43222"/>
                  <a:gd name="connsiteX11" fmla="*/ 44188 w 45956"/>
                  <a:gd name="connsiteY11" fmla="*/ 16425 h 43222"/>
                  <a:gd name="connsiteX12" fmla="*/ 25174 w 45956"/>
                  <a:gd name="connsiteY12" fmla="*/ 39765 h 43222"/>
                  <a:gd name="connsiteX13" fmla="*/ 17396 w 45956"/>
                  <a:gd name="connsiteY13" fmla="*/ 43223 h 43222"/>
                  <a:gd name="connsiteX14" fmla="*/ 10482 w 45956"/>
                  <a:gd name="connsiteY14" fmla="*/ 17289 h 43222"/>
                  <a:gd name="connsiteX15" fmla="*/ 7889 w 45956"/>
                  <a:gd name="connsiteY15" fmla="*/ 18153 h 43222"/>
                  <a:gd name="connsiteX16" fmla="*/ 7024 w 45956"/>
                  <a:gd name="connsiteY16" fmla="*/ 25069 h 43222"/>
                  <a:gd name="connsiteX17" fmla="*/ 14803 w 45956"/>
                  <a:gd name="connsiteY17" fmla="*/ 35442 h 43222"/>
                  <a:gd name="connsiteX18" fmla="*/ 19124 w 45956"/>
                  <a:gd name="connsiteY18" fmla="*/ 38036 h 43222"/>
                  <a:gd name="connsiteX19" fmla="*/ 19124 w 45956"/>
                  <a:gd name="connsiteY19" fmla="*/ 40629 h 43222"/>
                  <a:gd name="connsiteX20" fmla="*/ 19124 w 45956"/>
                  <a:gd name="connsiteY20" fmla="*/ 38036 h 43222"/>
                  <a:gd name="connsiteX21" fmla="*/ 23446 w 45956"/>
                  <a:gd name="connsiteY21" fmla="*/ 36307 h 43222"/>
                  <a:gd name="connsiteX22" fmla="*/ 42459 w 45956"/>
                  <a:gd name="connsiteY22" fmla="*/ 12967 h 43222"/>
                  <a:gd name="connsiteX23" fmla="*/ 41595 w 45956"/>
                  <a:gd name="connsiteY23" fmla="*/ 5187 h 43222"/>
                  <a:gd name="connsiteX24" fmla="*/ 38138 w 45956"/>
                  <a:gd name="connsiteY24" fmla="*/ 4322 h 43222"/>
                  <a:gd name="connsiteX25" fmla="*/ 34681 w 45956"/>
                  <a:gd name="connsiteY25" fmla="*/ 6051 h 43222"/>
                  <a:gd name="connsiteX26" fmla="*/ 19988 w 45956"/>
                  <a:gd name="connsiteY26" fmla="*/ 24205 h 43222"/>
                  <a:gd name="connsiteX27" fmla="*/ 16531 w 45956"/>
                  <a:gd name="connsiteY27" fmla="*/ 19018 h 43222"/>
                  <a:gd name="connsiteX28" fmla="*/ 10482 w 45956"/>
                  <a:gd name="connsiteY28" fmla="*/ 17289 h 43222"/>
                  <a:gd name="connsiteX29" fmla="*/ 10482 w 45956"/>
                  <a:gd name="connsiteY29" fmla="*/ 17289 h 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56" h="43222">
                    <a:moveTo>
                      <a:pt x="17396" y="43223"/>
                    </a:moveTo>
                    <a:lnTo>
                      <a:pt x="17396" y="43223"/>
                    </a:lnTo>
                    <a:cubicBezTo>
                      <a:pt x="13939" y="43223"/>
                      <a:pt x="11346" y="41494"/>
                      <a:pt x="9617" y="38900"/>
                    </a:cubicBezTo>
                    <a:lnTo>
                      <a:pt x="1839" y="28527"/>
                    </a:lnTo>
                    <a:cubicBezTo>
                      <a:pt x="-1618" y="24205"/>
                      <a:pt x="111" y="18153"/>
                      <a:pt x="4432" y="14696"/>
                    </a:cubicBezTo>
                    <a:cubicBezTo>
                      <a:pt x="6160" y="12967"/>
                      <a:pt x="8753" y="12967"/>
                      <a:pt x="11346" y="12967"/>
                    </a:cubicBezTo>
                    <a:cubicBezTo>
                      <a:pt x="13939" y="12967"/>
                      <a:pt x="16531" y="14696"/>
                      <a:pt x="17396" y="17289"/>
                    </a:cubicBezTo>
                    <a:lnTo>
                      <a:pt x="17396" y="17289"/>
                    </a:lnTo>
                    <a:lnTo>
                      <a:pt x="28631" y="3458"/>
                    </a:lnTo>
                    <a:cubicBezTo>
                      <a:pt x="30359" y="1729"/>
                      <a:pt x="32952" y="0"/>
                      <a:pt x="35545" y="0"/>
                    </a:cubicBezTo>
                    <a:cubicBezTo>
                      <a:pt x="38138" y="0"/>
                      <a:pt x="40731" y="864"/>
                      <a:pt x="42459" y="2593"/>
                    </a:cubicBezTo>
                    <a:cubicBezTo>
                      <a:pt x="46780" y="6051"/>
                      <a:pt x="46780" y="12102"/>
                      <a:pt x="44188" y="16425"/>
                    </a:cubicBezTo>
                    <a:lnTo>
                      <a:pt x="25174" y="39765"/>
                    </a:lnTo>
                    <a:cubicBezTo>
                      <a:pt x="23446" y="41494"/>
                      <a:pt x="20853" y="43223"/>
                      <a:pt x="17396" y="43223"/>
                    </a:cubicBezTo>
                    <a:close/>
                    <a:moveTo>
                      <a:pt x="10482" y="17289"/>
                    </a:moveTo>
                    <a:cubicBezTo>
                      <a:pt x="9617" y="17289"/>
                      <a:pt x="8753" y="17289"/>
                      <a:pt x="7889" y="18153"/>
                    </a:cubicBezTo>
                    <a:cubicBezTo>
                      <a:pt x="5296" y="19882"/>
                      <a:pt x="5296" y="23340"/>
                      <a:pt x="7024" y="25069"/>
                    </a:cubicBezTo>
                    <a:lnTo>
                      <a:pt x="14803" y="35442"/>
                    </a:lnTo>
                    <a:cubicBezTo>
                      <a:pt x="15667" y="37171"/>
                      <a:pt x="17396" y="37171"/>
                      <a:pt x="19124" y="38036"/>
                    </a:cubicBezTo>
                    <a:lnTo>
                      <a:pt x="19124" y="40629"/>
                    </a:lnTo>
                    <a:lnTo>
                      <a:pt x="19124" y="38036"/>
                    </a:lnTo>
                    <a:cubicBezTo>
                      <a:pt x="20853" y="38036"/>
                      <a:pt x="21717" y="37171"/>
                      <a:pt x="23446" y="36307"/>
                    </a:cubicBezTo>
                    <a:lnTo>
                      <a:pt x="42459" y="12967"/>
                    </a:lnTo>
                    <a:cubicBezTo>
                      <a:pt x="44188" y="10373"/>
                      <a:pt x="44188" y="7780"/>
                      <a:pt x="41595" y="5187"/>
                    </a:cubicBezTo>
                    <a:cubicBezTo>
                      <a:pt x="40731" y="4322"/>
                      <a:pt x="39002" y="3458"/>
                      <a:pt x="38138" y="4322"/>
                    </a:cubicBezTo>
                    <a:cubicBezTo>
                      <a:pt x="36409" y="4322"/>
                      <a:pt x="35545" y="5187"/>
                      <a:pt x="34681" y="6051"/>
                    </a:cubicBezTo>
                    <a:lnTo>
                      <a:pt x="19988" y="24205"/>
                    </a:lnTo>
                    <a:lnTo>
                      <a:pt x="16531" y="19018"/>
                    </a:lnTo>
                    <a:cubicBezTo>
                      <a:pt x="13074" y="18153"/>
                      <a:pt x="12210" y="17289"/>
                      <a:pt x="10482" y="17289"/>
                    </a:cubicBezTo>
                    <a:cubicBezTo>
                      <a:pt x="10482" y="17289"/>
                      <a:pt x="10482" y="17289"/>
                      <a:pt x="10482" y="1728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6" name="Graphic 16831">
              <a:extLst>
                <a:ext uri="{FF2B5EF4-FFF2-40B4-BE49-F238E27FC236}">
                  <a16:creationId xmlns:a16="http://schemas.microsoft.com/office/drawing/2014/main" id="{365435FF-C602-B82F-0ADE-D2D010B83E81}"/>
                </a:ext>
              </a:extLst>
            </p:cNvPr>
            <p:cNvGrpSpPr/>
            <p:nvPr/>
          </p:nvGrpSpPr>
          <p:grpSpPr>
            <a:xfrm>
              <a:off x="6088863" y="2582402"/>
              <a:ext cx="103710" cy="17289"/>
              <a:chOff x="6088863" y="2582402"/>
              <a:chExt cx="103710" cy="17289"/>
            </a:xfrm>
            <a:solidFill>
              <a:srgbClr val="355464"/>
            </a:solidFill>
          </p:grpSpPr>
          <p:sp>
            <p:nvSpPr>
              <p:cNvPr id="130" name="Freeform 16853">
                <a:extLst>
                  <a:ext uri="{FF2B5EF4-FFF2-40B4-BE49-F238E27FC236}">
                    <a16:creationId xmlns:a16="http://schemas.microsoft.com/office/drawing/2014/main" id="{101D22ED-A38E-E98A-4825-46D6AB60866A}"/>
                  </a:ext>
                </a:extLst>
              </p:cNvPr>
              <p:cNvSpPr/>
              <p:nvPr/>
            </p:nvSpPr>
            <p:spPr>
              <a:xfrm>
                <a:off x="6091456" y="2584131"/>
                <a:ext cx="99389" cy="13831"/>
              </a:xfrm>
              <a:custGeom>
                <a:avLst/>
                <a:gdLst>
                  <a:gd name="connsiteX0" fmla="*/ 6914 w 99389"/>
                  <a:gd name="connsiteY0" fmla="*/ 13831 h 13831"/>
                  <a:gd name="connsiteX1" fmla="*/ 91611 w 99389"/>
                  <a:gd name="connsiteY1" fmla="*/ 13831 h 13831"/>
                  <a:gd name="connsiteX2" fmla="*/ 91611 w 99389"/>
                  <a:gd name="connsiteY2" fmla="*/ 0 h 13831"/>
                  <a:gd name="connsiteX3" fmla="*/ 6914 w 99389"/>
                  <a:gd name="connsiteY3" fmla="*/ 0 h 13831"/>
                  <a:gd name="connsiteX4" fmla="*/ 6914 w 99389"/>
                  <a:gd name="connsiteY4" fmla="*/ 13831 h 13831"/>
                  <a:gd name="connsiteX5" fmla="*/ 92475 w 99389"/>
                  <a:gd name="connsiteY5" fmla="*/ 13831 h 13831"/>
                  <a:gd name="connsiteX6" fmla="*/ 99389 w 99389"/>
                  <a:gd name="connsiteY6" fmla="*/ 6916 h 13831"/>
                  <a:gd name="connsiteX7" fmla="*/ 92475 w 99389"/>
                  <a:gd name="connsiteY7" fmla="*/ 0 h 13831"/>
                  <a:gd name="connsiteX8" fmla="*/ 92475 w 99389"/>
                  <a:gd name="connsiteY8" fmla="*/ 13831 h 13831"/>
                  <a:gd name="connsiteX9" fmla="*/ 6914 w 99389"/>
                  <a:gd name="connsiteY9" fmla="*/ 0 h 13831"/>
                  <a:gd name="connsiteX10" fmla="*/ 0 w 99389"/>
                  <a:gd name="connsiteY10" fmla="*/ 6916 h 13831"/>
                  <a:gd name="connsiteX11" fmla="*/ 6914 w 99389"/>
                  <a:gd name="connsiteY11" fmla="*/ 13831 h 13831"/>
                  <a:gd name="connsiteX12" fmla="*/ 6914 w 99389"/>
                  <a:gd name="connsiteY12" fmla="*/ 0 h 1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389" h="13831">
                    <a:moveTo>
                      <a:pt x="6914" y="13831"/>
                    </a:moveTo>
                    <a:lnTo>
                      <a:pt x="91611" y="13831"/>
                    </a:lnTo>
                    <a:lnTo>
                      <a:pt x="91611" y="0"/>
                    </a:lnTo>
                    <a:lnTo>
                      <a:pt x="6914" y="0"/>
                    </a:lnTo>
                    <a:lnTo>
                      <a:pt x="6914" y="13831"/>
                    </a:lnTo>
                    <a:close/>
                    <a:moveTo>
                      <a:pt x="92475" y="13831"/>
                    </a:moveTo>
                    <a:cubicBezTo>
                      <a:pt x="95932" y="13831"/>
                      <a:pt x="99389" y="10373"/>
                      <a:pt x="99389" y="6916"/>
                    </a:cubicBezTo>
                    <a:cubicBezTo>
                      <a:pt x="99389" y="3458"/>
                      <a:pt x="95932" y="0"/>
                      <a:pt x="92475" y="0"/>
                    </a:cubicBezTo>
                    <a:lnTo>
                      <a:pt x="92475" y="13831"/>
                    </a:lnTo>
                    <a:close/>
                    <a:moveTo>
                      <a:pt x="6914" y="0"/>
                    </a:moveTo>
                    <a:cubicBezTo>
                      <a:pt x="3457" y="0"/>
                      <a:pt x="0" y="3458"/>
                      <a:pt x="0" y="6916"/>
                    </a:cubicBezTo>
                    <a:cubicBezTo>
                      <a:pt x="0" y="10373"/>
                      <a:pt x="3457" y="13831"/>
                      <a:pt x="6914" y="13831"/>
                    </a:cubicBezTo>
                    <a:lnTo>
                      <a:pt x="6914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31" name="Freeform 16854">
                <a:extLst>
                  <a:ext uri="{FF2B5EF4-FFF2-40B4-BE49-F238E27FC236}">
                    <a16:creationId xmlns:a16="http://schemas.microsoft.com/office/drawing/2014/main" id="{F7B58253-1293-AAA2-69B5-176CEFB6845D}"/>
                  </a:ext>
                </a:extLst>
              </p:cNvPr>
              <p:cNvSpPr/>
              <p:nvPr/>
            </p:nvSpPr>
            <p:spPr>
              <a:xfrm>
                <a:off x="6088863" y="2582402"/>
                <a:ext cx="103710" cy="17289"/>
              </a:xfrm>
              <a:custGeom>
                <a:avLst/>
                <a:gdLst>
                  <a:gd name="connsiteX0" fmla="*/ 96797 w 103710"/>
                  <a:gd name="connsiteY0" fmla="*/ 17289 h 17289"/>
                  <a:gd name="connsiteX1" fmla="*/ 6914 w 103710"/>
                  <a:gd name="connsiteY1" fmla="*/ 17289 h 17289"/>
                  <a:gd name="connsiteX2" fmla="*/ 6914 w 103710"/>
                  <a:gd name="connsiteY2" fmla="*/ 17289 h 17289"/>
                  <a:gd name="connsiteX3" fmla="*/ 0 w 103710"/>
                  <a:gd name="connsiteY3" fmla="*/ 8645 h 17289"/>
                  <a:gd name="connsiteX4" fmla="*/ 6914 w 103710"/>
                  <a:gd name="connsiteY4" fmla="*/ 0 h 17289"/>
                  <a:gd name="connsiteX5" fmla="*/ 6914 w 103710"/>
                  <a:gd name="connsiteY5" fmla="*/ 0 h 17289"/>
                  <a:gd name="connsiteX6" fmla="*/ 96797 w 103710"/>
                  <a:gd name="connsiteY6" fmla="*/ 0 h 17289"/>
                  <a:gd name="connsiteX7" fmla="*/ 96797 w 103710"/>
                  <a:gd name="connsiteY7" fmla="*/ 0 h 17289"/>
                  <a:gd name="connsiteX8" fmla="*/ 103710 w 103710"/>
                  <a:gd name="connsiteY8" fmla="*/ 8645 h 17289"/>
                  <a:gd name="connsiteX9" fmla="*/ 96797 w 103710"/>
                  <a:gd name="connsiteY9" fmla="*/ 17289 h 17289"/>
                  <a:gd name="connsiteX10" fmla="*/ 96797 w 103710"/>
                  <a:gd name="connsiteY10" fmla="*/ 17289 h 17289"/>
                  <a:gd name="connsiteX11" fmla="*/ 12099 w 103710"/>
                  <a:gd name="connsiteY11" fmla="*/ 12967 h 17289"/>
                  <a:gd name="connsiteX12" fmla="*/ 92475 w 103710"/>
                  <a:gd name="connsiteY12" fmla="*/ 12967 h 17289"/>
                  <a:gd name="connsiteX13" fmla="*/ 92475 w 103710"/>
                  <a:gd name="connsiteY13" fmla="*/ 4322 h 17289"/>
                  <a:gd name="connsiteX14" fmla="*/ 12099 w 103710"/>
                  <a:gd name="connsiteY14" fmla="*/ 4322 h 17289"/>
                  <a:gd name="connsiteX15" fmla="*/ 12099 w 103710"/>
                  <a:gd name="connsiteY15" fmla="*/ 12967 h 17289"/>
                  <a:gd name="connsiteX16" fmla="*/ 96797 w 103710"/>
                  <a:gd name="connsiteY16" fmla="*/ 4322 h 17289"/>
                  <a:gd name="connsiteX17" fmla="*/ 96797 w 103710"/>
                  <a:gd name="connsiteY17" fmla="*/ 12102 h 17289"/>
                  <a:gd name="connsiteX18" fmla="*/ 99389 w 103710"/>
                  <a:gd name="connsiteY18" fmla="*/ 7780 h 17289"/>
                  <a:gd name="connsiteX19" fmla="*/ 96797 w 103710"/>
                  <a:gd name="connsiteY19" fmla="*/ 4322 h 17289"/>
                  <a:gd name="connsiteX20" fmla="*/ 7778 w 103710"/>
                  <a:gd name="connsiteY20" fmla="*/ 4322 h 17289"/>
                  <a:gd name="connsiteX21" fmla="*/ 5186 w 103710"/>
                  <a:gd name="connsiteY21" fmla="*/ 8645 h 17289"/>
                  <a:gd name="connsiteX22" fmla="*/ 7778 w 103710"/>
                  <a:gd name="connsiteY22" fmla="*/ 12967 h 17289"/>
                  <a:gd name="connsiteX23" fmla="*/ 7778 w 103710"/>
                  <a:gd name="connsiteY23" fmla="*/ 432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710" h="17289">
                    <a:moveTo>
                      <a:pt x="96797" y="17289"/>
                    </a:moveTo>
                    <a:lnTo>
                      <a:pt x="6914" y="17289"/>
                    </a:lnTo>
                    <a:lnTo>
                      <a:pt x="6914" y="17289"/>
                    </a:lnTo>
                    <a:cubicBezTo>
                      <a:pt x="3457" y="16425"/>
                      <a:pt x="0" y="12967"/>
                      <a:pt x="0" y="8645"/>
                    </a:cubicBezTo>
                    <a:cubicBezTo>
                      <a:pt x="0" y="4322"/>
                      <a:pt x="2593" y="865"/>
                      <a:pt x="6914" y="0"/>
                    </a:cubicBezTo>
                    <a:lnTo>
                      <a:pt x="6914" y="0"/>
                    </a:lnTo>
                    <a:lnTo>
                      <a:pt x="96797" y="0"/>
                    </a:lnTo>
                    <a:lnTo>
                      <a:pt x="96797" y="0"/>
                    </a:lnTo>
                    <a:cubicBezTo>
                      <a:pt x="100253" y="865"/>
                      <a:pt x="103710" y="4322"/>
                      <a:pt x="103710" y="8645"/>
                    </a:cubicBezTo>
                    <a:cubicBezTo>
                      <a:pt x="103710" y="12967"/>
                      <a:pt x="101118" y="16425"/>
                      <a:pt x="96797" y="17289"/>
                    </a:cubicBezTo>
                    <a:lnTo>
                      <a:pt x="96797" y="17289"/>
                    </a:lnTo>
                    <a:close/>
                    <a:moveTo>
                      <a:pt x="12099" y="12967"/>
                    </a:moveTo>
                    <a:lnTo>
                      <a:pt x="92475" y="12967"/>
                    </a:lnTo>
                    <a:lnTo>
                      <a:pt x="92475" y="4322"/>
                    </a:lnTo>
                    <a:lnTo>
                      <a:pt x="12099" y="4322"/>
                    </a:lnTo>
                    <a:lnTo>
                      <a:pt x="12099" y="12967"/>
                    </a:lnTo>
                    <a:close/>
                    <a:moveTo>
                      <a:pt x="96797" y="4322"/>
                    </a:moveTo>
                    <a:lnTo>
                      <a:pt x="96797" y="12102"/>
                    </a:lnTo>
                    <a:cubicBezTo>
                      <a:pt x="98525" y="11238"/>
                      <a:pt x="99389" y="9509"/>
                      <a:pt x="99389" y="7780"/>
                    </a:cubicBezTo>
                    <a:cubicBezTo>
                      <a:pt x="99389" y="6916"/>
                      <a:pt x="98525" y="5187"/>
                      <a:pt x="96797" y="4322"/>
                    </a:cubicBezTo>
                    <a:close/>
                    <a:moveTo>
                      <a:pt x="7778" y="4322"/>
                    </a:moveTo>
                    <a:cubicBezTo>
                      <a:pt x="6050" y="5187"/>
                      <a:pt x="5186" y="6916"/>
                      <a:pt x="5186" y="8645"/>
                    </a:cubicBezTo>
                    <a:cubicBezTo>
                      <a:pt x="5186" y="10374"/>
                      <a:pt x="6050" y="12102"/>
                      <a:pt x="7778" y="12967"/>
                    </a:cubicBezTo>
                    <a:lnTo>
                      <a:pt x="7778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7" name="Graphic 16831">
              <a:extLst>
                <a:ext uri="{FF2B5EF4-FFF2-40B4-BE49-F238E27FC236}">
                  <a16:creationId xmlns:a16="http://schemas.microsoft.com/office/drawing/2014/main" id="{DDD0D302-AEBE-C7C1-3534-9970D3BEED69}"/>
                </a:ext>
              </a:extLst>
            </p:cNvPr>
            <p:cNvGrpSpPr/>
            <p:nvPr/>
          </p:nvGrpSpPr>
          <p:grpSpPr>
            <a:xfrm>
              <a:off x="5989474" y="2396544"/>
              <a:ext cx="234212" cy="350103"/>
              <a:chOff x="5989474" y="2396544"/>
              <a:chExt cx="234212" cy="350103"/>
            </a:xfrm>
            <a:solidFill>
              <a:srgbClr val="355464"/>
            </a:solidFill>
          </p:grpSpPr>
          <p:sp>
            <p:nvSpPr>
              <p:cNvPr id="128" name="Freeform 16856">
                <a:extLst>
                  <a:ext uri="{FF2B5EF4-FFF2-40B4-BE49-F238E27FC236}">
                    <a16:creationId xmlns:a16="http://schemas.microsoft.com/office/drawing/2014/main" id="{F803C56F-D806-00F2-3765-BFCA5F0592A2}"/>
                  </a:ext>
                </a:extLst>
              </p:cNvPr>
              <p:cNvSpPr/>
              <p:nvPr/>
            </p:nvSpPr>
            <p:spPr>
              <a:xfrm>
                <a:off x="5992067" y="2399138"/>
                <a:ext cx="229891" cy="345781"/>
              </a:xfrm>
              <a:custGeom>
                <a:avLst/>
                <a:gdLst>
                  <a:gd name="connsiteX0" fmla="*/ 27656 w 229891"/>
                  <a:gd name="connsiteY0" fmla="*/ 0 h 345781"/>
                  <a:gd name="connsiteX1" fmla="*/ 0 w 229891"/>
                  <a:gd name="connsiteY1" fmla="*/ 27663 h 345781"/>
                  <a:gd name="connsiteX2" fmla="*/ 10371 w 229891"/>
                  <a:gd name="connsiteY2" fmla="*/ 27663 h 345781"/>
                  <a:gd name="connsiteX3" fmla="*/ 27656 w 229891"/>
                  <a:gd name="connsiteY3" fmla="*/ 10374 h 345781"/>
                  <a:gd name="connsiteX4" fmla="*/ 27656 w 229891"/>
                  <a:gd name="connsiteY4" fmla="*/ 0 h 345781"/>
                  <a:gd name="connsiteX5" fmla="*/ 201371 w 229891"/>
                  <a:gd name="connsiteY5" fmla="*/ 10374 h 345781"/>
                  <a:gd name="connsiteX6" fmla="*/ 218656 w 229891"/>
                  <a:gd name="connsiteY6" fmla="*/ 27663 h 345781"/>
                  <a:gd name="connsiteX7" fmla="*/ 229027 w 229891"/>
                  <a:gd name="connsiteY7" fmla="*/ 27663 h 345781"/>
                  <a:gd name="connsiteX8" fmla="*/ 201371 w 229891"/>
                  <a:gd name="connsiteY8" fmla="*/ 0 h 345781"/>
                  <a:gd name="connsiteX9" fmla="*/ 201371 w 229891"/>
                  <a:gd name="connsiteY9" fmla="*/ 10374 h 345781"/>
                  <a:gd name="connsiteX10" fmla="*/ 219521 w 229891"/>
                  <a:gd name="connsiteY10" fmla="*/ 317255 h 345781"/>
                  <a:gd name="connsiteX11" fmla="*/ 202236 w 229891"/>
                  <a:gd name="connsiteY11" fmla="*/ 334544 h 345781"/>
                  <a:gd name="connsiteX12" fmla="*/ 202236 w 229891"/>
                  <a:gd name="connsiteY12" fmla="*/ 344917 h 345781"/>
                  <a:gd name="connsiteX13" fmla="*/ 229892 w 229891"/>
                  <a:gd name="connsiteY13" fmla="*/ 317255 h 345781"/>
                  <a:gd name="connsiteX14" fmla="*/ 219521 w 229891"/>
                  <a:gd name="connsiteY14" fmla="*/ 317255 h 345781"/>
                  <a:gd name="connsiteX15" fmla="*/ 27656 w 229891"/>
                  <a:gd name="connsiteY15" fmla="*/ 335408 h 345781"/>
                  <a:gd name="connsiteX16" fmla="*/ 10371 w 229891"/>
                  <a:gd name="connsiteY16" fmla="*/ 318119 h 345781"/>
                  <a:gd name="connsiteX17" fmla="*/ 0 w 229891"/>
                  <a:gd name="connsiteY17" fmla="*/ 318119 h 345781"/>
                  <a:gd name="connsiteX18" fmla="*/ 27656 w 229891"/>
                  <a:gd name="connsiteY18" fmla="*/ 345782 h 345781"/>
                  <a:gd name="connsiteX19" fmla="*/ 27656 w 229891"/>
                  <a:gd name="connsiteY19" fmla="*/ 335408 h 345781"/>
                  <a:gd name="connsiteX20" fmla="*/ 10371 w 229891"/>
                  <a:gd name="connsiteY20" fmla="*/ 317255 h 345781"/>
                  <a:gd name="connsiteX21" fmla="*/ 10371 w 229891"/>
                  <a:gd name="connsiteY21" fmla="*/ 26798 h 345781"/>
                  <a:gd name="connsiteX22" fmla="*/ 0 w 229891"/>
                  <a:gd name="connsiteY22" fmla="*/ 26798 h 345781"/>
                  <a:gd name="connsiteX23" fmla="*/ 0 w 229891"/>
                  <a:gd name="connsiteY23" fmla="*/ 317255 h 345781"/>
                  <a:gd name="connsiteX24" fmla="*/ 10371 w 229891"/>
                  <a:gd name="connsiteY24" fmla="*/ 317255 h 345781"/>
                  <a:gd name="connsiteX25" fmla="*/ 201371 w 229891"/>
                  <a:gd name="connsiteY25" fmla="*/ 335408 h 345781"/>
                  <a:gd name="connsiteX26" fmla="*/ 26792 w 229891"/>
                  <a:gd name="connsiteY26" fmla="*/ 335408 h 345781"/>
                  <a:gd name="connsiteX27" fmla="*/ 26792 w 229891"/>
                  <a:gd name="connsiteY27" fmla="*/ 345782 h 345781"/>
                  <a:gd name="connsiteX28" fmla="*/ 201371 w 229891"/>
                  <a:gd name="connsiteY28" fmla="*/ 345782 h 345781"/>
                  <a:gd name="connsiteX29" fmla="*/ 201371 w 229891"/>
                  <a:gd name="connsiteY29" fmla="*/ 335408 h 345781"/>
                  <a:gd name="connsiteX30" fmla="*/ 219521 w 229891"/>
                  <a:gd name="connsiteY30" fmla="*/ 27663 h 345781"/>
                  <a:gd name="connsiteX31" fmla="*/ 219521 w 229891"/>
                  <a:gd name="connsiteY31" fmla="*/ 317255 h 345781"/>
                  <a:gd name="connsiteX32" fmla="*/ 229892 w 229891"/>
                  <a:gd name="connsiteY32" fmla="*/ 317255 h 345781"/>
                  <a:gd name="connsiteX33" fmla="*/ 229892 w 229891"/>
                  <a:gd name="connsiteY33" fmla="*/ 26798 h 345781"/>
                  <a:gd name="connsiteX34" fmla="*/ 219521 w 229891"/>
                  <a:gd name="connsiteY34" fmla="*/ 26798 h 345781"/>
                  <a:gd name="connsiteX35" fmla="*/ 27656 w 229891"/>
                  <a:gd name="connsiteY35" fmla="*/ 10374 h 345781"/>
                  <a:gd name="connsiteX36" fmla="*/ 202236 w 229891"/>
                  <a:gd name="connsiteY36" fmla="*/ 10374 h 345781"/>
                  <a:gd name="connsiteX37" fmla="*/ 202236 w 229891"/>
                  <a:gd name="connsiteY37" fmla="*/ 0 h 345781"/>
                  <a:gd name="connsiteX38" fmla="*/ 27656 w 229891"/>
                  <a:gd name="connsiteY38" fmla="*/ 0 h 345781"/>
                  <a:gd name="connsiteX39" fmla="*/ 27656 w 229891"/>
                  <a:gd name="connsiteY39" fmla="*/ 10374 h 34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9891" h="345781">
                    <a:moveTo>
                      <a:pt x="27656" y="0"/>
                    </a:moveTo>
                    <a:cubicBezTo>
                      <a:pt x="12100" y="0"/>
                      <a:pt x="0" y="12103"/>
                      <a:pt x="0" y="27663"/>
                    </a:cubicBezTo>
                    <a:lnTo>
                      <a:pt x="10371" y="27663"/>
                    </a:lnTo>
                    <a:cubicBezTo>
                      <a:pt x="10371" y="18154"/>
                      <a:pt x="18149" y="10374"/>
                      <a:pt x="27656" y="10374"/>
                    </a:cubicBezTo>
                    <a:lnTo>
                      <a:pt x="27656" y="0"/>
                    </a:lnTo>
                    <a:close/>
                    <a:moveTo>
                      <a:pt x="201371" y="10374"/>
                    </a:moveTo>
                    <a:cubicBezTo>
                      <a:pt x="210878" y="10374"/>
                      <a:pt x="218656" y="18154"/>
                      <a:pt x="218656" y="27663"/>
                    </a:cubicBezTo>
                    <a:lnTo>
                      <a:pt x="229027" y="27663"/>
                    </a:lnTo>
                    <a:cubicBezTo>
                      <a:pt x="229027" y="12103"/>
                      <a:pt x="216928" y="0"/>
                      <a:pt x="201371" y="0"/>
                    </a:cubicBezTo>
                    <a:lnTo>
                      <a:pt x="201371" y="10374"/>
                    </a:lnTo>
                    <a:close/>
                    <a:moveTo>
                      <a:pt x="219521" y="317255"/>
                    </a:moveTo>
                    <a:cubicBezTo>
                      <a:pt x="219521" y="326764"/>
                      <a:pt x="211742" y="334544"/>
                      <a:pt x="202236" y="334544"/>
                    </a:cubicBezTo>
                    <a:lnTo>
                      <a:pt x="202236" y="344917"/>
                    </a:lnTo>
                    <a:cubicBezTo>
                      <a:pt x="217792" y="344917"/>
                      <a:pt x="229892" y="332815"/>
                      <a:pt x="229892" y="317255"/>
                    </a:cubicBezTo>
                    <a:lnTo>
                      <a:pt x="219521" y="317255"/>
                    </a:lnTo>
                    <a:close/>
                    <a:moveTo>
                      <a:pt x="27656" y="335408"/>
                    </a:moveTo>
                    <a:cubicBezTo>
                      <a:pt x="18149" y="335408"/>
                      <a:pt x="10371" y="327628"/>
                      <a:pt x="10371" y="318119"/>
                    </a:cubicBezTo>
                    <a:lnTo>
                      <a:pt x="0" y="318119"/>
                    </a:lnTo>
                    <a:cubicBezTo>
                      <a:pt x="0" y="333679"/>
                      <a:pt x="12100" y="345782"/>
                      <a:pt x="27656" y="345782"/>
                    </a:cubicBezTo>
                    <a:lnTo>
                      <a:pt x="27656" y="335408"/>
                    </a:lnTo>
                    <a:close/>
                    <a:moveTo>
                      <a:pt x="10371" y="317255"/>
                    </a:moveTo>
                    <a:lnTo>
                      <a:pt x="10371" y="26798"/>
                    </a:lnTo>
                    <a:lnTo>
                      <a:pt x="0" y="26798"/>
                    </a:lnTo>
                    <a:lnTo>
                      <a:pt x="0" y="317255"/>
                    </a:lnTo>
                    <a:lnTo>
                      <a:pt x="10371" y="317255"/>
                    </a:lnTo>
                    <a:close/>
                    <a:moveTo>
                      <a:pt x="201371" y="335408"/>
                    </a:moveTo>
                    <a:lnTo>
                      <a:pt x="26792" y="335408"/>
                    </a:lnTo>
                    <a:lnTo>
                      <a:pt x="26792" y="345782"/>
                    </a:lnTo>
                    <a:lnTo>
                      <a:pt x="201371" y="345782"/>
                    </a:lnTo>
                    <a:lnTo>
                      <a:pt x="201371" y="335408"/>
                    </a:lnTo>
                    <a:close/>
                    <a:moveTo>
                      <a:pt x="219521" y="27663"/>
                    </a:moveTo>
                    <a:lnTo>
                      <a:pt x="219521" y="317255"/>
                    </a:lnTo>
                    <a:lnTo>
                      <a:pt x="229892" y="317255"/>
                    </a:lnTo>
                    <a:lnTo>
                      <a:pt x="229892" y="26798"/>
                    </a:lnTo>
                    <a:lnTo>
                      <a:pt x="219521" y="26798"/>
                    </a:lnTo>
                    <a:close/>
                    <a:moveTo>
                      <a:pt x="27656" y="10374"/>
                    </a:moveTo>
                    <a:lnTo>
                      <a:pt x="202236" y="10374"/>
                    </a:lnTo>
                    <a:lnTo>
                      <a:pt x="202236" y="0"/>
                    </a:lnTo>
                    <a:lnTo>
                      <a:pt x="27656" y="0"/>
                    </a:lnTo>
                    <a:lnTo>
                      <a:pt x="27656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29" name="Freeform 16857">
                <a:extLst>
                  <a:ext uri="{FF2B5EF4-FFF2-40B4-BE49-F238E27FC236}">
                    <a16:creationId xmlns:a16="http://schemas.microsoft.com/office/drawing/2014/main" id="{E3904DA8-724E-2314-5B81-B52F4D3261BE}"/>
                  </a:ext>
                </a:extLst>
              </p:cNvPr>
              <p:cNvSpPr/>
              <p:nvPr/>
            </p:nvSpPr>
            <p:spPr>
              <a:xfrm>
                <a:off x="5989474" y="2396544"/>
                <a:ext cx="234212" cy="350103"/>
              </a:xfrm>
              <a:custGeom>
                <a:avLst/>
                <a:gdLst>
                  <a:gd name="connsiteX0" fmla="*/ 206557 w 234212"/>
                  <a:gd name="connsiteY0" fmla="*/ 350104 h 350103"/>
                  <a:gd name="connsiteX1" fmla="*/ 27656 w 234212"/>
                  <a:gd name="connsiteY1" fmla="*/ 350104 h 350103"/>
                  <a:gd name="connsiteX2" fmla="*/ 0 w 234212"/>
                  <a:gd name="connsiteY2" fmla="*/ 322441 h 350103"/>
                  <a:gd name="connsiteX3" fmla="*/ 0 w 234212"/>
                  <a:gd name="connsiteY3" fmla="*/ 322441 h 350103"/>
                  <a:gd name="connsiteX4" fmla="*/ 0 w 234212"/>
                  <a:gd name="connsiteY4" fmla="*/ 27663 h 350103"/>
                  <a:gd name="connsiteX5" fmla="*/ 27656 w 234212"/>
                  <a:gd name="connsiteY5" fmla="*/ 0 h 350103"/>
                  <a:gd name="connsiteX6" fmla="*/ 27656 w 234212"/>
                  <a:gd name="connsiteY6" fmla="*/ 0 h 350103"/>
                  <a:gd name="connsiteX7" fmla="*/ 206557 w 234212"/>
                  <a:gd name="connsiteY7" fmla="*/ 0 h 350103"/>
                  <a:gd name="connsiteX8" fmla="*/ 234213 w 234212"/>
                  <a:gd name="connsiteY8" fmla="*/ 27663 h 350103"/>
                  <a:gd name="connsiteX9" fmla="*/ 234213 w 234212"/>
                  <a:gd name="connsiteY9" fmla="*/ 27663 h 350103"/>
                  <a:gd name="connsiteX10" fmla="*/ 234213 w 234212"/>
                  <a:gd name="connsiteY10" fmla="*/ 322441 h 350103"/>
                  <a:gd name="connsiteX11" fmla="*/ 206557 w 234212"/>
                  <a:gd name="connsiteY11" fmla="*/ 350104 h 350103"/>
                  <a:gd name="connsiteX12" fmla="*/ 206557 w 234212"/>
                  <a:gd name="connsiteY12" fmla="*/ 350104 h 350103"/>
                  <a:gd name="connsiteX13" fmla="*/ 31977 w 234212"/>
                  <a:gd name="connsiteY13" fmla="*/ 345782 h 350103"/>
                  <a:gd name="connsiteX14" fmla="*/ 201371 w 234212"/>
                  <a:gd name="connsiteY14" fmla="*/ 345782 h 350103"/>
                  <a:gd name="connsiteX15" fmla="*/ 201371 w 234212"/>
                  <a:gd name="connsiteY15" fmla="*/ 339730 h 350103"/>
                  <a:gd name="connsiteX16" fmla="*/ 31977 w 234212"/>
                  <a:gd name="connsiteY16" fmla="*/ 339730 h 350103"/>
                  <a:gd name="connsiteX17" fmla="*/ 31977 w 234212"/>
                  <a:gd name="connsiteY17" fmla="*/ 345782 h 350103"/>
                  <a:gd name="connsiteX18" fmla="*/ 206557 w 234212"/>
                  <a:gd name="connsiteY18" fmla="*/ 339730 h 350103"/>
                  <a:gd name="connsiteX19" fmla="*/ 206557 w 234212"/>
                  <a:gd name="connsiteY19" fmla="*/ 345782 h 350103"/>
                  <a:gd name="connsiteX20" fmla="*/ 229892 w 234212"/>
                  <a:gd name="connsiteY20" fmla="*/ 322441 h 350103"/>
                  <a:gd name="connsiteX21" fmla="*/ 223842 w 234212"/>
                  <a:gd name="connsiteY21" fmla="*/ 322441 h 350103"/>
                  <a:gd name="connsiteX22" fmla="*/ 206557 w 234212"/>
                  <a:gd name="connsiteY22" fmla="*/ 339730 h 350103"/>
                  <a:gd name="connsiteX23" fmla="*/ 5186 w 234212"/>
                  <a:gd name="connsiteY23" fmla="*/ 322441 h 350103"/>
                  <a:gd name="connsiteX24" fmla="*/ 28520 w 234212"/>
                  <a:gd name="connsiteY24" fmla="*/ 345782 h 350103"/>
                  <a:gd name="connsiteX25" fmla="*/ 28520 w 234212"/>
                  <a:gd name="connsiteY25" fmla="*/ 339730 h 350103"/>
                  <a:gd name="connsiteX26" fmla="*/ 11235 w 234212"/>
                  <a:gd name="connsiteY26" fmla="*/ 322441 h 350103"/>
                  <a:gd name="connsiteX27" fmla="*/ 5186 w 234212"/>
                  <a:gd name="connsiteY27" fmla="*/ 322441 h 350103"/>
                  <a:gd name="connsiteX28" fmla="*/ 30249 w 234212"/>
                  <a:gd name="connsiteY28" fmla="*/ 335408 h 350103"/>
                  <a:gd name="connsiteX29" fmla="*/ 204828 w 234212"/>
                  <a:gd name="connsiteY29" fmla="*/ 335408 h 350103"/>
                  <a:gd name="connsiteX30" fmla="*/ 220385 w 234212"/>
                  <a:gd name="connsiteY30" fmla="*/ 319848 h 350103"/>
                  <a:gd name="connsiteX31" fmla="*/ 220385 w 234212"/>
                  <a:gd name="connsiteY31" fmla="*/ 29391 h 350103"/>
                  <a:gd name="connsiteX32" fmla="*/ 204828 w 234212"/>
                  <a:gd name="connsiteY32" fmla="*/ 13831 h 350103"/>
                  <a:gd name="connsiteX33" fmla="*/ 30249 w 234212"/>
                  <a:gd name="connsiteY33" fmla="*/ 13831 h 350103"/>
                  <a:gd name="connsiteX34" fmla="*/ 14692 w 234212"/>
                  <a:gd name="connsiteY34" fmla="*/ 29391 h 350103"/>
                  <a:gd name="connsiteX35" fmla="*/ 14692 w 234212"/>
                  <a:gd name="connsiteY35" fmla="*/ 319848 h 350103"/>
                  <a:gd name="connsiteX36" fmla="*/ 30249 w 234212"/>
                  <a:gd name="connsiteY36" fmla="*/ 335408 h 350103"/>
                  <a:gd name="connsiteX37" fmla="*/ 223842 w 234212"/>
                  <a:gd name="connsiteY37" fmla="*/ 318119 h 350103"/>
                  <a:gd name="connsiteX38" fmla="*/ 229892 w 234212"/>
                  <a:gd name="connsiteY38" fmla="*/ 318119 h 350103"/>
                  <a:gd name="connsiteX39" fmla="*/ 229892 w 234212"/>
                  <a:gd name="connsiteY39" fmla="*/ 32849 h 350103"/>
                  <a:gd name="connsiteX40" fmla="*/ 223842 w 234212"/>
                  <a:gd name="connsiteY40" fmla="*/ 32849 h 350103"/>
                  <a:gd name="connsiteX41" fmla="*/ 223842 w 234212"/>
                  <a:gd name="connsiteY41" fmla="*/ 318119 h 350103"/>
                  <a:gd name="connsiteX42" fmla="*/ 5186 w 234212"/>
                  <a:gd name="connsiteY42" fmla="*/ 318119 h 350103"/>
                  <a:gd name="connsiteX43" fmla="*/ 11235 w 234212"/>
                  <a:gd name="connsiteY43" fmla="*/ 318119 h 350103"/>
                  <a:gd name="connsiteX44" fmla="*/ 11235 w 234212"/>
                  <a:gd name="connsiteY44" fmla="*/ 32849 h 350103"/>
                  <a:gd name="connsiteX45" fmla="*/ 5186 w 234212"/>
                  <a:gd name="connsiteY45" fmla="*/ 32849 h 350103"/>
                  <a:gd name="connsiteX46" fmla="*/ 5186 w 234212"/>
                  <a:gd name="connsiteY46" fmla="*/ 318119 h 350103"/>
                  <a:gd name="connsiteX47" fmla="*/ 223842 w 234212"/>
                  <a:gd name="connsiteY47" fmla="*/ 27663 h 350103"/>
                  <a:gd name="connsiteX48" fmla="*/ 229892 w 234212"/>
                  <a:gd name="connsiteY48" fmla="*/ 27663 h 350103"/>
                  <a:gd name="connsiteX49" fmla="*/ 206557 w 234212"/>
                  <a:gd name="connsiteY49" fmla="*/ 4322 h 350103"/>
                  <a:gd name="connsiteX50" fmla="*/ 206557 w 234212"/>
                  <a:gd name="connsiteY50" fmla="*/ 10374 h 350103"/>
                  <a:gd name="connsiteX51" fmla="*/ 223842 w 234212"/>
                  <a:gd name="connsiteY51" fmla="*/ 27663 h 350103"/>
                  <a:gd name="connsiteX52" fmla="*/ 5186 w 234212"/>
                  <a:gd name="connsiteY52" fmla="*/ 27663 h 350103"/>
                  <a:gd name="connsiteX53" fmla="*/ 11235 w 234212"/>
                  <a:gd name="connsiteY53" fmla="*/ 27663 h 350103"/>
                  <a:gd name="connsiteX54" fmla="*/ 28520 w 234212"/>
                  <a:gd name="connsiteY54" fmla="*/ 10374 h 350103"/>
                  <a:gd name="connsiteX55" fmla="*/ 28520 w 234212"/>
                  <a:gd name="connsiteY55" fmla="*/ 4322 h 350103"/>
                  <a:gd name="connsiteX56" fmla="*/ 5186 w 234212"/>
                  <a:gd name="connsiteY56" fmla="*/ 27663 h 350103"/>
                  <a:gd name="connsiteX57" fmla="*/ 31977 w 234212"/>
                  <a:gd name="connsiteY57" fmla="*/ 10374 h 350103"/>
                  <a:gd name="connsiteX58" fmla="*/ 201371 w 234212"/>
                  <a:gd name="connsiteY58" fmla="*/ 10374 h 350103"/>
                  <a:gd name="connsiteX59" fmla="*/ 201371 w 234212"/>
                  <a:gd name="connsiteY59" fmla="*/ 4322 h 350103"/>
                  <a:gd name="connsiteX60" fmla="*/ 31977 w 234212"/>
                  <a:gd name="connsiteY60" fmla="*/ 4322 h 350103"/>
                  <a:gd name="connsiteX61" fmla="*/ 31977 w 234212"/>
                  <a:gd name="connsiteY61" fmla="*/ 10374 h 35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34212" h="350103">
                    <a:moveTo>
                      <a:pt x="206557" y="350104"/>
                    </a:moveTo>
                    <a:lnTo>
                      <a:pt x="27656" y="350104"/>
                    </a:lnTo>
                    <a:cubicBezTo>
                      <a:pt x="12964" y="349239"/>
                      <a:pt x="864" y="337137"/>
                      <a:pt x="0" y="322441"/>
                    </a:cubicBezTo>
                    <a:lnTo>
                      <a:pt x="0" y="322441"/>
                    </a:lnTo>
                    <a:lnTo>
                      <a:pt x="0" y="27663"/>
                    </a:lnTo>
                    <a:cubicBezTo>
                      <a:pt x="864" y="12967"/>
                      <a:pt x="12964" y="865"/>
                      <a:pt x="27656" y="0"/>
                    </a:cubicBezTo>
                    <a:lnTo>
                      <a:pt x="27656" y="0"/>
                    </a:lnTo>
                    <a:lnTo>
                      <a:pt x="206557" y="0"/>
                    </a:lnTo>
                    <a:cubicBezTo>
                      <a:pt x="221249" y="865"/>
                      <a:pt x="233348" y="12967"/>
                      <a:pt x="234213" y="27663"/>
                    </a:cubicBezTo>
                    <a:lnTo>
                      <a:pt x="234213" y="27663"/>
                    </a:lnTo>
                    <a:lnTo>
                      <a:pt x="234213" y="322441"/>
                    </a:lnTo>
                    <a:cubicBezTo>
                      <a:pt x="233348" y="337137"/>
                      <a:pt x="221249" y="349239"/>
                      <a:pt x="206557" y="350104"/>
                    </a:cubicBezTo>
                    <a:lnTo>
                      <a:pt x="206557" y="350104"/>
                    </a:lnTo>
                    <a:close/>
                    <a:moveTo>
                      <a:pt x="31977" y="345782"/>
                    </a:moveTo>
                    <a:lnTo>
                      <a:pt x="201371" y="345782"/>
                    </a:lnTo>
                    <a:lnTo>
                      <a:pt x="201371" y="339730"/>
                    </a:lnTo>
                    <a:lnTo>
                      <a:pt x="31977" y="339730"/>
                    </a:lnTo>
                    <a:lnTo>
                      <a:pt x="31977" y="345782"/>
                    </a:lnTo>
                    <a:close/>
                    <a:moveTo>
                      <a:pt x="206557" y="339730"/>
                    </a:moveTo>
                    <a:lnTo>
                      <a:pt x="206557" y="345782"/>
                    </a:lnTo>
                    <a:cubicBezTo>
                      <a:pt x="218656" y="344917"/>
                      <a:pt x="228163" y="334544"/>
                      <a:pt x="229892" y="322441"/>
                    </a:cubicBezTo>
                    <a:lnTo>
                      <a:pt x="223842" y="322441"/>
                    </a:lnTo>
                    <a:cubicBezTo>
                      <a:pt x="222977" y="331950"/>
                      <a:pt x="216063" y="338866"/>
                      <a:pt x="206557" y="339730"/>
                    </a:cubicBezTo>
                    <a:close/>
                    <a:moveTo>
                      <a:pt x="5186" y="322441"/>
                    </a:moveTo>
                    <a:cubicBezTo>
                      <a:pt x="6050" y="334544"/>
                      <a:pt x="16421" y="344053"/>
                      <a:pt x="28520" y="345782"/>
                    </a:cubicBezTo>
                    <a:lnTo>
                      <a:pt x="28520" y="339730"/>
                    </a:lnTo>
                    <a:cubicBezTo>
                      <a:pt x="19878" y="338866"/>
                      <a:pt x="12099" y="331086"/>
                      <a:pt x="11235" y="322441"/>
                    </a:cubicBezTo>
                    <a:lnTo>
                      <a:pt x="5186" y="322441"/>
                    </a:lnTo>
                    <a:close/>
                    <a:moveTo>
                      <a:pt x="30249" y="335408"/>
                    </a:moveTo>
                    <a:lnTo>
                      <a:pt x="204828" y="335408"/>
                    </a:lnTo>
                    <a:cubicBezTo>
                      <a:pt x="213471" y="335408"/>
                      <a:pt x="220385" y="328492"/>
                      <a:pt x="220385" y="319848"/>
                    </a:cubicBezTo>
                    <a:lnTo>
                      <a:pt x="220385" y="29391"/>
                    </a:lnTo>
                    <a:cubicBezTo>
                      <a:pt x="220385" y="20747"/>
                      <a:pt x="213471" y="13831"/>
                      <a:pt x="204828" y="13831"/>
                    </a:cubicBezTo>
                    <a:lnTo>
                      <a:pt x="30249" y="13831"/>
                    </a:lnTo>
                    <a:cubicBezTo>
                      <a:pt x="21606" y="13831"/>
                      <a:pt x="14692" y="20747"/>
                      <a:pt x="14692" y="29391"/>
                    </a:cubicBezTo>
                    <a:lnTo>
                      <a:pt x="14692" y="319848"/>
                    </a:lnTo>
                    <a:cubicBezTo>
                      <a:pt x="14692" y="328492"/>
                      <a:pt x="21606" y="335408"/>
                      <a:pt x="30249" y="335408"/>
                    </a:cubicBezTo>
                    <a:close/>
                    <a:moveTo>
                      <a:pt x="223842" y="318119"/>
                    </a:moveTo>
                    <a:lnTo>
                      <a:pt x="229892" y="318119"/>
                    </a:lnTo>
                    <a:lnTo>
                      <a:pt x="229892" y="32849"/>
                    </a:lnTo>
                    <a:lnTo>
                      <a:pt x="223842" y="32849"/>
                    </a:lnTo>
                    <a:lnTo>
                      <a:pt x="223842" y="318119"/>
                    </a:lnTo>
                    <a:close/>
                    <a:moveTo>
                      <a:pt x="5186" y="318119"/>
                    </a:moveTo>
                    <a:lnTo>
                      <a:pt x="11235" y="318119"/>
                    </a:lnTo>
                    <a:lnTo>
                      <a:pt x="11235" y="32849"/>
                    </a:lnTo>
                    <a:lnTo>
                      <a:pt x="5186" y="32849"/>
                    </a:lnTo>
                    <a:lnTo>
                      <a:pt x="5186" y="318119"/>
                    </a:lnTo>
                    <a:close/>
                    <a:moveTo>
                      <a:pt x="223842" y="27663"/>
                    </a:moveTo>
                    <a:lnTo>
                      <a:pt x="229892" y="27663"/>
                    </a:lnTo>
                    <a:cubicBezTo>
                      <a:pt x="229027" y="15560"/>
                      <a:pt x="218656" y="6051"/>
                      <a:pt x="206557" y="4322"/>
                    </a:cubicBezTo>
                    <a:lnTo>
                      <a:pt x="206557" y="10374"/>
                    </a:lnTo>
                    <a:cubicBezTo>
                      <a:pt x="216063" y="12102"/>
                      <a:pt x="222977" y="19018"/>
                      <a:pt x="223842" y="27663"/>
                    </a:cubicBezTo>
                    <a:close/>
                    <a:moveTo>
                      <a:pt x="5186" y="27663"/>
                    </a:moveTo>
                    <a:lnTo>
                      <a:pt x="11235" y="27663"/>
                    </a:lnTo>
                    <a:cubicBezTo>
                      <a:pt x="12099" y="19018"/>
                      <a:pt x="19878" y="11238"/>
                      <a:pt x="28520" y="10374"/>
                    </a:cubicBezTo>
                    <a:lnTo>
                      <a:pt x="28520" y="4322"/>
                    </a:lnTo>
                    <a:cubicBezTo>
                      <a:pt x="15556" y="6051"/>
                      <a:pt x="6050" y="15560"/>
                      <a:pt x="5186" y="27663"/>
                    </a:cubicBezTo>
                    <a:close/>
                    <a:moveTo>
                      <a:pt x="31977" y="10374"/>
                    </a:moveTo>
                    <a:lnTo>
                      <a:pt x="201371" y="10374"/>
                    </a:lnTo>
                    <a:lnTo>
                      <a:pt x="201371" y="4322"/>
                    </a:lnTo>
                    <a:lnTo>
                      <a:pt x="31977" y="4322"/>
                    </a:lnTo>
                    <a:lnTo>
                      <a:pt x="31977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id="{8E92EC85-73DE-FA94-25A5-9F5E4B9E3A9A}"/>
              </a:ext>
            </a:extLst>
          </p:cNvPr>
          <p:cNvSpPr txBox="1">
            <a:spLocks/>
          </p:cNvSpPr>
          <p:nvPr/>
        </p:nvSpPr>
        <p:spPr bwMode="auto">
          <a:xfrm>
            <a:off x="1395914" y="1399055"/>
            <a:ext cx="6436122" cy="102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1990" indent="-292096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4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43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3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03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585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368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49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b="1" kern="100" dirty="0">
                <a:cs typeface="Arial" panose="020B0604020202020204" pitchFamily="34" charset="0"/>
              </a:rPr>
              <a:t>Atbalstāmās darbības </a:t>
            </a:r>
            <a:r>
              <a:rPr lang="lv-LV" sz="1600" kern="100" dirty="0">
                <a:cs typeface="Arial" panose="020B0604020202020204" pitchFamily="34" charset="0"/>
              </a:rPr>
              <a:t>– vērstas uz </a:t>
            </a:r>
            <a:r>
              <a:rPr lang="lv-LV" sz="1600" kern="100" dirty="0" err="1">
                <a:cs typeface="Arial" panose="020B0604020202020204" pitchFamily="34" charset="0"/>
              </a:rPr>
              <a:t>bezemisiju</a:t>
            </a:r>
            <a:r>
              <a:rPr lang="lv-LV" sz="1600" kern="100" dirty="0">
                <a:cs typeface="Arial" panose="020B0604020202020204" pitchFamily="34" charset="0"/>
              </a:rPr>
              <a:t> dzelzceļa infrastruktūras attīstību, tas ir, vismaz </a:t>
            </a:r>
            <a:r>
              <a:rPr lang="lv-LV" sz="1600" b="1" kern="100" dirty="0">
                <a:cs typeface="Arial" panose="020B0604020202020204" pitchFamily="34" charset="0"/>
              </a:rPr>
              <a:t>15 elektrovilcienu </a:t>
            </a:r>
            <a:r>
              <a:rPr lang="lv-LV" sz="1600" kern="100" dirty="0">
                <a:cs typeface="Arial" panose="020B0604020202020204" pitchFamily="34" charset="0"/>
              </a:rPr>
              <a:t>ritošā sastāva iegāde un ar elektrovilcienu ritošā sastāva iegādi saistītās izmaksas</a:t>
            </a:r>
            <a:r>
              <a:rPr lang="lv-LV" sz="1600" kern="100" dirty="0">
                <a:effectLst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600" dirty="0"/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CE46DB0A-9603-3478-2B95-F6EC347349E8}"/>
              </a:ext>
            </a:extLst>
          </p:cNvPr>
          <p:cNvSpPr txBox="1">
            <a:spLocks/>
          </p:cNvSpPr>
          <p:nvPr/>
        </p:nvSpPr>
        <p:spPr bwMode="auto">
          <a:xfrm>
            <a:off x="1344526" y="3327090"/>
            <a:ext cx="8206740" cy="8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1990" indent="-292096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4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43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3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03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585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368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49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b="1" kern="100" dirty="0">
                <a:cs typeface="Calibri" panose="020F0502020204030204" pitchFamily="34" charset="0"/>
              </a:rPr>
              <a:t>Projekta iesniedzējs – </a:t>
            </a:r>
            <a:r>
              <a:rPr lang="lv-LV" sz="1600" dirty="0">
                <a:cs typeface="Calibri" panose="020F0502020204030204" pitchFamily="34" charset="0"/>
              </a:rPr>
              <a:t>AS "Pasažieru vilciens"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b="1" kern="100" dirty="0">
                <a:cs typeface="Calibri" panose="020F0502020204030204" pitchFamily="34" charset="0"/>
              </a:rPr>
              <a:t>Projekta sadarbības partneris  – </a:t>
            </a:r>
            <a:r>
              <a:rPr lang="lv-LV" sz="1600" dirty="0">
                <a:cs typeface="Calibri" panose="020F0502020204030204" pitchFamily="34" charset="0"/>
              </a:rPr>
              <a:t>VSIA “Autotransporta direkcija”</a:t>
            </a:r>
          </a:p>
        </p:txBody>
      </p:sp>
      <p:grpSp>
        <p:nvGrpSpPr>
          <p:cNvPr id="144" name="Graphic 16831">
            <a:extLst>
              <a:ext uri="{FF2B5EF4-FFF2-40B4-BE49-F238E27FC236}">
                <a16:creationId xmlns:a16="http://schemas.microsoft.com/office/drawing/2014/main" id="{5BC6646A-B80F-E502-9B93-3F64FA7E7FE4}"/>
              </a:ext>
            </a:extLst>
          </p:cNvPr>
          <p:cNvGrpSpPr/>
          <p:nvPr/>
        </p:nvGrpSpPr>
        <p:grpSpPr>
          <a:xfrm>
            <a:off x="888319" y="1464601"/>
            <a:ext cx="311131" cy="408886"/>
            <a:chOff x="5152012" y="1787104"/>
            <a:chExt cx="311131" cy="408886"/>
          </a:xfrm>
          <a:solidFill>
            <a:srgbClr val="355464"/>
          </a:solidFill>
        </p:grpSpPr>
        <p:grpSp>
          <p:nvGrpSpPr>
            <p:cNvPr id="145" name="Graphic 16831">
              <a:extLst>
                <a:ext uri="{FF2B5EF4-FFF2-40B4-BE49-F238E27FC236}">
                  <a16:creationId xmlns:a16="http://schemas.microsoft.com/office/drawing/2014/main" id="{D40FB7A3-5A16-B0D4-060D-82473E1900E4}"/>
                </a:ext>
              </a:extLst>
            </p:cNvPr>
            <p:cNvGrpSpPr/>
            <p:nvPr/>
          </p:nvGrpSpPr>
          <p:grpSpPr>
            <a:xfrm>
              <a:off x="5375854" y="2081883"/>
              <a:ext cx="87289" cy="114107"/>
              <a:chOff x="5375854" y="2081883"/>
              <a:chExt cx="87289" cy="114107"/>
            </a:xfrm>
            <a:solidFill>
              <a:srgbClr val="355464"/>
            </a:solidFill>
          </p:grpSpPr>
          <p:sp>
            <p:nvSpPr>
              <p:cNvPr id="188" name="Freeform 17913">
                <a:extLst>
                  <a:ext uri="{FF2B5EF4-FFF2-40B4-BE49-F238E27FC236}">
                    <a16:creationId xmlns:a16="http://schemas.microsoft.com/office/drawing/2014/main" id="{3DDCCFF9-4307-7040-0007-49A167AA006B}"/>
                  </a:ext>
                </a:extLst>
              </p:cNvPr>
              <p:cNvSpPr/>
              <p:nvPr/>
            </p:nvSpPr>
            <p:spPr>
              <a:xfrm rot="-2074035">
                <a:off x="5413007" y="2076975"/>
                <a:ext cx="12964" cy="122758"/>
              </a:xfrm>
              <a:custGeom>
                <a:avLst/>
                <a:gdLst>
                  <a:gd name="connsiteX0" fmla="*/ 0 w 12964"/>
                  <a:gd name="connsiteY0" fmla="*/ 0 h 122758"/>
                  <a:gd name="connsiteX1" fmla="*/ 12964 w 12964"/>
                  <a:gd name="connsiteY1" fmla="*/ 0 h 122758"/>
                  <a:gd name="connsiteX2" fmla="*/ 12964 w 12964"/>
                  <a:gd name="connsiteY2" fmla="*/ 122758 h 122758"/>
                  <a:gd name="connsiteX3" fmla="*/ 0 w 12964"/>
                  <a:gd name="connsiteY3" fmla="*/ 122758 h 12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4" h="122758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122758"/>
                    </a:lnTo>
                    <a:lnTo>
                      <a:pt x="0" y="1227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9" name="Freeform 17914">
                <a:extLst>
                  <a:ext uri="{FF2B5EF4-FFF2-40B4-BE49-F238E27FC236}">
                    <a16:creationId xmlns:a16="http://schemas.microsoft.com/office/drawing/2014/main" id="{148CEF61-4231-CD70-FD8A-74ADDE305E89}"/>
                  </a:ext>
                </a:extLst>
              </p:cNvPr>
              <p:cNvSpPr/>
              <p:nvPr/>
            </p:nvSpPr>
            <p:spPr>
              <a:xfrm>
                <a:off x="5375854" y="2081883"/>
                <a:ext cx="87289" cy="114107"/>
              </a:xfrm>
              <a:custGeom>
                <a:avLst/>
                <a:gdLst>
                  <a:gd name="connsiteX0" fmla="*/ 72597 w 87289"/>
                  <a:gd name="connsiteY0" fmla="*/ 114108 h 114107"/>
                  <a:gd name="connsiteX1" fmla="*/ 0 w 87289"/>
                  <a:gd name="connsiteY1" fmla="*/ 9509 h 114107"/>
                  <a:gd name="connsiteX2" fmla="*/ 14692 w 87289"/>
                  <a:gd name="connsiteY2" fmla="*/ 0 h 114107"/>
                  <a:gd name="connsiteX3" fmla="*/ 87290 w 87289"/>
                  <a:gd name="connsiteY3" fmla="*/ 104599 h 114107"/>
                  <a:gd name="connsiteX4" fmla="*/ 72597 w 87289"/>
                  <a:gd name="connsiteY4" fmla="*/ 114108 h 114107"/>
                  <a:gd name="connsiteX5" fmla="*/ 6914 w 87289"/>
                  <a:gd name="connsiteY5" fmla="*/ 10373 h 114107"/>
                  <a:gd name="connsiteX6" fmla="*/ 74326 w 87289"/>
                  <a:gd name="connsiteY6" fmla="*/ 108057 h 114107"/>
                  <a:gd name="connsiteX7" fmla="*/ 81240 w 87289"/>
                  <a:gd name="connsiteY7" fmla="*/ 102870 h 114107"/>
                  <a:gd name="connsiteX8" fmla="*/ 13828 w 87289"/>
                  <a:gd name="connsiteY8" fmla="*/ 5187 h 114107"/>
                  <a:gd name="connsiteX9" fmla="*/ 6914 w 87289"/>
                  <a:gd name="connsiteY9" fmla="*/ 10373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72597" y="114108"/>
                    </a:moveTo>
                    <a:lnTo>
                      <a:pt x="0" y="9509"/>
                    </a:lnTo>
                    <a:lnTo>
                      <a:pt x="14692" y="0"/>
                    </a:lnTo>
                    <a:lnTo>
                      <a:pt x="87290" y="104599"/>
                    </a:lnTo>
                    <a:lnTo>
                      <a:pt x="72597" y="114108"/>
                    </a:lnTo>
                    <a:close/>
                    <a:moveTo>
                      <a:pt x="6914" y="10373"/>
                    </a:moveTo>
                    <a:lnTo>
                      <a:pt x="74326" y="108057"/>
                    </a:lnTo>
                    <a:lnTo>
                      <a:pt x="81240" y="102870"/>
                    </a:lnTo>
                    <a:lnTo>
                      <a:pt x="13828" y="5187"/>
                    </a:lnTo>
                    <a:lnTo>
                      <a:pt x="6914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6" name="Graphic 16831">
              <a:extLst>
                <a:ext uri="{FF2B5EF4-FFF2-40B4-BE49-F238E27FC236}">
                  <a16:creationId xmlns:a16="http://schemas.microsoft.com/office/drawing/2014/main" id="{1971C22F-55E3-627F-6724-EB8479E97451}"/>
                </a:ext>
              </a:extLst>
            </p:cNvPr>
            <p:cNvGrpSpPr/>
            <p:nvPr/>
          </p:nvGrpSpPr>
          <p:grpSpPr>
            <a:xfrm>
              <a:off x="5152012" y="2081883"/>
              <a:ext cx="87289" cy="114107"/>
              <a:chOff x="5152012" y="2081883"/>
              <a:chExt cx="87289" cy="114107"/>
            </a:xfrm>
            <a:solidFill>
              <a:srgbClr val="355464"/>
            </a:solidFill>
          </p:grpSpPr>
          <p:sp>
            <p:nvSpPr>
              <p:cNvPr id="186" name="Freeform 17916">
                <a:extLst>
                  <a:ext uri="{FF2B5EF4-FFF2-40B4-BE49-F238E27FC236}">
                    <a16:creationId xmlns:a16="http://schemas.microsoft.com/office/drawing/2014/main" id="{390DE89C-3712-FE94-5A26-BADB8409113A}"/>
                  </a:ext>
                </a:extLst>
              </p:cNvPr>
              <p:cNvSpPr/>
              <p:nvPr/>
            </p:nvSpPr>
            <p:spPr>
              <a:xfrm rot="-3325965">
                <a:off x="5134811" y="2131849"/>
                <a:ext cx="122729" cy="12967"/>
              </a:xfrm>
              <a:custGeom>
                <a:avLst/>
                <a:gdLst>
                  <a:gd name="connsiteX0" fmla="*/ 0 w 122729"/>
                  <a:gd name="connsiteY0" fmla="*/ 0 h 12967"/>
                  <a:gd name="connsiteX1" fmla="*/ 122730 w 122729"/>
                  <a:gd name="connsiteY1" fmla="*/ 0 h 12967"/>
                  <a:gd name="connsiteX2" fmla="*/ 122730 w 122729"/>
                  <a:gd name="connsiteY2" fmla="*/ 12967 h 12967"/>
                  <a:gd name="connsiteX3" fmla="*/ 0 w 122729"/>
                  <a:gd name="connsiteY3" fmla="*/ 12967 h 1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729" h="12967">
                    <a:moveTo>
                      <a:pt x="0" y="0"/>
                    </a:moveTo>
                    <a:lnTo>
                      <a:pt x="122730" y="0"/>
                    </a:lnTo>
                    <a:lnTo>
                      <a:pt x="122730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7" name="Freeform 17917">
                <a:extLst>
                  <a:ext uri="{FF2B5EF4-FFF2-40B4-BE49-F238E27FC236}">
                    <a16:creationId xmlns:a16="http://schemas.microsoft.com/office/drawing/2014/main" id="{BF7D5250-E4A6-0D58-7DB7-2978883D5431}"/>
                  </a:ext>
                </a:extLst>
              </p:cNvPr>
              <p:cNvSpPr/>
              <p:nvPr/>
            </p:nvSpPr>
            <p:spPr>
              <a:xfrm>
                <a:off x="5152012" y="2081883"/>
                <a:ext cx="87289" cy="114107"/>
              </a:xfrm>
              <a:custGeom>
                <a:avLst/>
                <a:gdLst>
                  <a:gd name="connsiteX0" fmla="*/ 14692 w 87289"/>
                  <a:gd name="connsiteY0" fmla="*/ 114108 h 114107"/>
                  <a:gd name="connsiteX1" fmla="*/ 0 w 87289"/>
                  <a:gd name="connsiteY1" fmla="*/ 104599 h 114107"/>
                  <a:gd name="connsiteX2" fmla="*/ 72597 w 87289"/>
                  <a:gd name="connsiteY2" fmla="*/ 0 h 114107"/>
                  <a:gd name="connsiteX3" fmla="*/ 87290 w 87289"/>
                  <a:gd name="connsiteY3" fmla="*/ 9509 h 114107"/>
                  <a:gd name="connsiteX4" fmla="*/ 14692 w 87289"/>
                  <a:gd name="connsiteY4" fmla="*/ 114108 h 114107"/>
                  <a:gd name="connsiteX5" fmla="*/ 6914 w 87289"/>
                  <a:gd name="connsiteY5" fmla="*/ 102870 h 114107"/>
                  <a:gd name="connsiteX6" fmla="*/ 13828 w 87289"/>
                  <a:gd name="connsiteY6" fmla="*/ 108057 h 114107"/>
                  <a:gd name="connsiteX7" fmla="*/ 81240 w 87289"/>
                  <a:gd name="connsiteY7" fmla="*/ 10373 h 114107"/>
                  <a:gd name="connsiteX8" fmla="*/ 74326 w 87289"/>
                  <a:gd name="connsiteY8" fmla="*/ 5187 h 114107"/>
                  <a:gd name="connsiteX9" fmla="*/ 6914 w 87289"/>
                  <a:gd name="connsiteY9" fmla="*/ 102870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14692" y="114108"/>
                    </a:moveTo>
                    <a:lnTo>
                      <a:pt x="0" y="104599"/>
                    </a:lnTo>
                    <a:lnTo>
                      <a:pt x="72597" y="0"/>
                    </a:lnTo>
                    <a:lnTo>
                      <a:pt x="87290" y="9509"/>
                    </a:lnTo>
                    <a:lnTo>
                      <a:pt x="14692" y="114108"/>
                    </a:lnTo>
                    <a:close/>
                    <a:moveTo>
                      <a:pt x="6914" y="102870"/>
                    </a:moveTo>
                    <a:lnTo>
                      <a:pt x="13828" y="108057"/>
                    </a:lnTo>
                    <a:lnTo>
                      <a:pt x="81240" y="10373"/>
                    </a:lnTo>
                    <a:lnTo>
                      <a:pt x="74326" y="5187"/>
                    </a:lnTo>
                    <a:lnTo>
                      <a:pt x="6914" y="1028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7" name="Graphic 16831">
              <a:extLst>
                <a:ext uri="{FF2B5EF4-FFF2-40B4-BE49-F238E27FC236}">
                  <a16:creationId xmlns:a16="http://schemas.microsoft.com/office/drawing/2014/main" id="{808E9056-32FE-4CAF-FC3C-814DB5642D6B}"/>
                </a:ext>
              </a:extLst>
            </p:cNvPr>
            <p:cNvGrpSpPr/>
            <p:nvPr/>
          </p:nvGrpSpPr>
          <p:grpSpPr>
            <a:xfrm>
              <a:off x="5170162" y="2159684"/>
              <a:ext cx="275696" cy="17289"/>
              <a:chOff x="5170162" y="2159684"/>
              <a:chExt cx="275696" cy="17289"/>
            </a:xfrm>
            <a:solidFill>
              <a:srgbClr val="355464"/>
            </a:solidFill>
          </p:grpSpPr>
          <p:sp>
            <p:nvSpPr>
              <p:cNvPr id="184" name="Freeform 17919">
                <a:extLst>
                  <a:ext uri="{FF2B5EF4-FFF2-40B4-BE49-F238E27FC236}">
                    <a16:creationId xmlns:a16="http://schemas.microsoft.com/office/drawing/2014/main" id="{40D23A44-4AF5-DEC6-9017-B1B1F6582229}"/>
                  </a:ext>
                </a:extLst>
              </p:cNvPr>
              <p:cNvSpPr/>
              <p:nvPr/>
            </p:nvSpPr>
            <p:spPr>
              <a:xfrm>
                <a:off x="5171890" y="2161413"/>
                <a:ext cx="271375" cy="12966"/>
              </a:xfrm>
              <a:custGeom>
                <a:avLst/>
                <a:gdLst>
                  <a:gd name="connsiteX0" fmla="*/ 0 w 271375"/>
                  <a:gd name="connsiteY0" fmla="*/ 0 h 12966"/>
                  <a:gd name="connsiteX1" fmla="*/ 271376 w 271375"/>
                  <a:gd name="connsiteY1" fmla="*/ 0 h 12966"/>
                  <a:gd name="connsiteX2" fmla="*/ 271376 w 271375"/>
                  <a:gd name="connsiteY2" fmla="*/ 12967 h 12966"/>
                  <a:gd name="connsiteX3" fmla="*/ 0 w 271375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75" h="12966">
                    <a:moveTo>
                      <a:pt x="0" y="0"/>
                    </a:moveTo>
                    <a:lnTo>
                      <a:pt x="271376" y="0"/>
                    </a:lnTo>
                    <a:lnTo>
                      <a:pt x="271376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5" name="Freeform 17920">
                <a:extLst>
                  <a:ext uri="{FF2B5EF4-FFF2-40B4-BE49-F238E27FC236}">
                    <a16:creationId xmlns:a16="http://schemas.microsoft.com/office/drawing/2014/main" id="{ED8EE71E-148B-75D0-9C25-D40CB8DEC62D}"/>
                  </a:ext>
                </a:extLst>
              </p:cNvPr>
              <p:cNvSpPr/>
              <p:nvPr/>
            </p:nvSpPr>
            <p:spPr>
              <a:xfrm>
                <a:off x="5170162" y="2159684"/>
                <a:ext cx="275696" cy="17289"/>
              </a:xfrm>
              <a:custGeom>
                <a:avLst/>
                <a:gdLst>
                  <a:gd name="connsiteX0" fmla="*/ 275697 w 275696"/>
                  <a:gd name="connsiteY0" fmla="*/ 17289 h 17289"/>
                  <a:gd name="connsiteX1" fmla="*/ 0 w 275696"/>
                  <a:gd name="connsiteY1" fmla="*/ 17289 h 17289"/>
                  <a:gd name="connsiteX2" fmla="*/ 0 w 275696"/>
                  <a:gd name="connsiteY2" fmla="*/ 0 h 17289"/>
                  <a:gd name="connsiteX3" fmla="*/ 275697 w 275696"/>
                  <a:gd name="connsiteY3" fmla="*/ 0 h 17289"/>
                  <a:gd name="connsiteX4" fmla="*/ 275697 w 275696"/>
                  <a:gd name="connsiteY4" fmla="*/ 17289 h 17289"/>
                  <a:gd name="connsiteX5" fmla="*/ 4321 w 275696"/>
                  <a:gd name="connsiteY5" fmla="*/ 12102 h 17289"/>
                  <a:gd name="connsiteX6" fmla="*/ 271376 w 275696"/>
                  <a:gd name="connsiteY6" fmla="*/ 12102 h 17289"/>
                  <a:gd name="connsiteX7" fmla="*/ 271376 w 275696"/>
                  <a:gd name="connsiteY7" fmla="*/ 3458 h 17289"/>
                  <a:gd name="connsiteX8" fmla="*/ 4321 w 275696"/>
                  <a:gd name="connsiteY8" fmla="*/ 3458 h 17289"/>
                  <a:gd name="connsiteX9" fmla="*/ 4321 w 275696"/>
                  <a:gd name="connsiteY9" fmla="*/ 1210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696" h="17289">
                    <a:moveTo>
                      <a:pt x="275697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75697" y="0"/>
                    </a:lnTo>
                    <a:lnTo>
                      <a:pt x="275697" y="17289"/>
                    </a:lnTo>
                    <a:close/>
                    <a:moveTo>
                      <a:pt x="4321" y="12102"/>
                    </a:moveTo>
                    <a:lnTo>
                      <a:pt x="271376" y="12102"/>
                    </a:lnTo>
                    <a:lnTo>
                      <a:pt x="271376" y="3458"/>
                    </a:lnTo>
                    <a:lnTo>
                      <a:pt x="4321" y="3458"/>
                    </a:lnTo>
                    <a:lnTo>
                      <a:pt x="4321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8" name="Graphic 16831">
              <a:extLst>
                <a:ext uri="{FF2B5EF4-FFF2-40B4-BE49-F238E27FC236}">
                  <a16:creationId xmlns:a16="http://schemas.microsoft.com/office/drawing/2014/main" id="{31BB88FE-6CDC-B35E-8CE2-E35888EAF08A}"/>
                </a:ext>
              </a:extLst>
            </p:cNvPr>
            <p:cNvGrpSpPr/>
            <p:nvPr/>
          </p:nvGrpSpPr>
          <p:grpSpPr>
            <a:xfrm>
              <a:off x="5196089" y="2125106"/>
              <a:ext cx="224705" cy="17289"/>
              <a:chOff x="5196089" y="2125106"/>
              <a:chExt cx="224705" cy="17289"/>
            </a:xfrm>
            <a:solidFill>
              <a:srgbClr val="355464"/>
            </a:solidFill>
          </p:grpSpPr>
          <p:sp>
            <p:nvSpPr>
              <p:cNvPr id="182" name="Freeform 17922">
                <a:extLst>
                  <a:ext uri="{FF2B5EF4-FFF2-40B4-BE49-F238E27FC236}">
                    <a16:creationId xmlns:a16="http://schemas.microsoft.com/office/drawing/2014/main" id="{C0D857C9-6D09-CA42-6D37-F1051650A5E9}"/>
                  </a:ext>
                </a:extLst>
              </p:cNvPr>
              <p:cNvSpPr/>
              <p:nvPr/>
            </p:nvSpPr>
            <p:spPr>
              <a:xfrm>
                <a:off x="5197818" y="2127699"/>
                <a:ext cx="220384" cy="12966"/>
              </a:xfrm>
              <a:custGeom>
                <a:avLst/>
                <a:gdLst>
                  <a:gd name="connsiteX0" fmla="*/ 0 w 220384"/>
                  <a:gd name="connsiteY0" fmla="*/ 0 h 12966"/>
                  <a:gd name="connsiteX1" fmla="*/ 220385 w 220384"/>
                  <a:gd name="connsiteY1" fmla="*/ 0 h 12966"/>
                  <a:gd name="connsiteX2" fmla="*/ 220385 w 220384"/>
                  <a:gd name="connsiteY2" fmla="*/ 12967 h 12966"/>
                  <a:gd name="connsiteX3" fmla="*/ 0 w 220384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84" h="12966">
                    <a:moveTo>
                      <a:pt x="0" y="0"/>
                    </a:moveTo>
                    <a:lnTo>
                      <a:pt x="220385" y="0"/>
                    </a:lnTo>
                    <a:lnTo>
                      <a:pt x="220385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3" name="Freeform 17923">
                <a:extLst>
                  <a:ext uri="{FF2B5EF4-FFF2-40B4-BE49-F238E27FC236}">
                    <a16:creationId xmlns:a16="http://schemas.microsoft.com/office/drawing/2014/main" id="{AC829EB7-917C-FB2A-DCEF-F7956579CBEE}"/>
                  </a:ext>
                </a:extLst>
              </p:cNvPr>
              <p:cNvSpPr/>
              <p:nvPr/>
            </p:nvSpPr>
            <p:spPr>
              <a:xfrm>
                <a:off x="5196089" y="2125106"/>
                <a:ext cx="224705" cy="17289"/>
              </a:xfrm>
              <a:custGeom>
                <a:avLst/>
                <a:gdLst>
                  <a:gd name="connsiteX0" fmla="*/ 224706 w 224705"/>
                  <a:gd name="connsiteY0" fmla="*/ 17289 h 17289"/>
                  <a:gd name="connsiteX1" fmla="*/ 0 w 224705"/>
                  <a:gd name="connsiteY1" fmla="*/ 17289 h 17289"/>
                  <a:gd name="connsiteX2" fmla="*/ 0 w 224705"/>
                  <a:gd name="connsiteY2" fmla="*/ 0 h 17289"/>
                  <a:gd name="connsiteX3" fmla="*/ 224706 w 224705"/>
                  <a:gd name="connsiteY3" fmla="*/ 0 h 17289"/>
                  <a:gd name="connsiteX4" fmla="*/ 224706 w 224705"/>
                  <a:gd name="connsiteY4" fmla="*/ 17289 h 17289"/>
                  <a:gd name="connsiteX5" fmla="*/ 4321 w 224705"/>
                  <a:gd name="connsiteY5" fmla="*/ 12967 h 17289"/>
                  <a:gd name="connsiteX6" fmla="*/ 220385 w 224705"/>
                  <a:gd name="connsiteY6" fmla="*/ 12967 h 17289"/>
                  <a:gd name="connsiteX7" fmla="*/ 220385 w 224705"/>
                  <a:gd name="connsiteY7" fmla="*/ 4322 h 17289"/>
                  <a:gd name="connsiteX8" fmla="*/ 4321 w 224705"/>
                  <a:gd name="connsiteY8" fmla="*/ 4322 h 17289"/>
                  <a:gd name="connsiteX9" fmla="*/ 4321 w 224705"/>
                  <a:gd name="connsiteY9" fmla="*/ 12967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705" h="17289">
                    <a:moveTo>
                      <a:pt x="224706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24706" y="0"/>
                    </a:lnTo>
                    <a:lnTo>
                      <a:pt x="224706" y="17289"/>
                    </a:lnTo>
                    <a:close/>
                    <a:moveTo>
                      <a:pt x="4321" y="12967"/>
                    </a:moveTo>
                    <a:lnTo>
                      <a:pt x="220385" y="12967"/>
                    </a:lnTo>
                    <a:lnTo>
                      <a:pt x="220385" y="4322"/>
                    </a:lnTo>
                    <a:lnTo>
                      <a:pt x="4321" y="4322"/>
                    </a:lnTo>
                    <a:lnTo>
                      <a:pt x="4321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9" name="Graphic 16831">
              <a:extLst>
                <a:ext uri="{FF2B5EF4-FFF2-40B4-BE49-F238E27FC236}">
                  <a16:creationId xmlns:a16="http://schemas.microsoft.com/office/drawing/2014/main" id="{26A3C5E8-7E6E-99D8-B708-5833D44C3D9D}"/>
                </a:ext>
              </a:extLst>
            </p:cNvPr>
            <p:cNvGrpSpPr/>
            <p:nvPr/>
          </p:nvGrpSpPr>
          <p:grpSpPr>
            <a:xfrm>
              <a:off x="5298935" y="2064594"/>
              <a:ext cx="17285" cy="38035"/>
              <a:chOff x="5298935" y="2064594"/>
              <a:chExt cx="17285" cy="38035"/>
            </a:xfrm>
            <a:solidFill>
              <a:srgbClr val="355464"/>
            </a:solidFill>
          </p:grpSpPr>
          <p:sp>
            <p:nvSpPr>
              <p:cNvPr id="180" name="Freeform 17925">
                <a:extLst>
                  <a:ext uri="{FF2B5EF4-FFF2-40B4-BE49-F238E27FC236}">
                    <a16:creationId xmlns:a16="http://schemas.microsoft.com/office/drawing/2014/main" id="{1E880B7E-A9E3-4F5B-C69A-0CBC8380F58F}"/>
                  </a:ext>
                </a:extLst>
              </p:cNvPr>
              <p:cNvSpPr/>
              <p:nvPr/>
            </p:nvSpPr>
            <p:spPr>
              <a:xfrm>
                <a:off x="5301528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1" name="Freeform 17926">
                <a:extLst>
                  <a:ext uri="{FF2B5EF4-FFF2-40B4-BE49-F238E27FC236}">
                    <a16:creationId xmlns:a16="http://schemas.microsoft.com/office/drawing/2014/main" id="{BEF31EB0-BA26-0CC1-02ED-B558D448793F}"/>
                  </a:ext>
                </a:extLst>
              </p:cNvPr>
              <p:cNvSpPr/>
              <p:nvPr/>
            </p:nvSpPr>
            <p:spPr>
              <a:xfrm>
                <a:off x="5298935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5186 w 17285"/>
                  <a:gd name="connsiteY5" fmla="*/ 32849 h 38035"/>
                  <a:gd name="connsiteX6" fmla="*/ 13828 w 17285"/>
                  <a:gd name="connsiteY6" fmla="*/ 32849 h 38035"/>
                  <a:gd name="connsiteX7" fmla="*/ 13828 w 17285"/>
                  <a:gd name="connsiteY7" fmla="*/ 3458 h 38035"/>
                  <a:gd name="connsiteX8" fmla="*/ 5186 w 17285"/>
                  <a:gd name="connsiteY8" fmla="*/ 3458 h 38035"/>
                  <a:gd name="connsiteX9" fmla="*/ 5186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5186" y="32849"/>
                    </a:moveTo>
                    <a:lnTo>
                      <a:pt x="13828" y="32849"/>
                    </a:lnTo>
                    <a:lnTo>
                      <a:pt x="13828" y="3458"/>
                    </a:lnTo>
                    <a:lnTo>
                      <a:pt x="5186" y="3458"/>
                    </a:lnTo>
                    <a:lnTo>
                      <a:pt x="5186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0" name="Graphic 16831">
              <a:extLst>
                <a:ext uri="{FF2B5EF4-FFF2-40B4-BE49-F238E27FC236}">
                  <a16:creationId xmlns:a16="http://schemas.microsoft.com/office/drawing/2014/main" id="{F0F2DF29-89D0-03B9-AE1F-E4058788087A}"/>
                </a:ext>
              </a:extLst>
            </p:cNvPr>
            <p:cNvGrpSpPr/>
            <p:nvPr/>
          </p:nvGrpSpPr>
          <p:grpSpPr>
            <a:xfrm>
              <a:off x="5333506" y="2064594"/>
              <a:ext cx="17285" cy="38035"/>
              <a:chOff x="5333506" y="2064594"/>
              <a:chExt cx="17285" cy="38035"/>
            </a:xfrm>
            <a:solidFill>
              <a:srgbClr val="355464"/>
            </a:solidFill>
          </p:grpSpPr>
          <p:sp>
            <p:nvSpPr>
              <p:cNvPr id="178" name="Freeform 17928">
                <a:extLst>
                  <a:ext uri="{FF2B5EF4-FFF2-40B4-BE49-F238E27FC236}">
                    <a16:creationId xmlns:a16="http://schemas.microsoft.com/office/drawing/2014/main" id="{A5766C3F-20CB-FA48-7C9A-E6E57B5FFDB6}"/>
                  </a:ext>
                </a:extLst>
              </p:cNvPr>
              <p:cNvSpPr/>
              <p:nvPr/>
            </p:nvSpPr>
            <p:spPr>
              <a:xfrm>
                <a:off x="5335234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9" name="Freeform 17929">
                <a:extLst>
                  <a:ext uri="{FF2B5EF4-FFF2-40B4-BE49-F238E27FC236}">
                    <a16:creationId xmlns:a16="http://schemas.microsoft.com/office/drawing/2014/main" id="{56ACB0DB-3A8D-44BC-8EC5-5BB927BC8FEC}"/>
                  </a:ext>
                </a:extLst>
              </p:cNvPr>
              <p:cNvSpPr/>
              <p:nvPr/>
            </p:nvSpPr>
            <p:spPr>
              <a:xfrm>
                <a:off x="5333506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1" name="Graphic 16831">
              <a:extLst>
                <a:ext uri="{FF2B5EF4-FFF2-40B4-BE49-F238E27FC236}">
                  <a16:creationId xmlns:a16="http://schemas.microsoft.com/office/drawing/2014/main" id="{3E0BE40F-34E1-EA6D-EDF2-A1F645A7A760}"/>
                </a:ext>
              </a:extLst>
            </p:cNvPr>
            <p:cNvGrpSpPr/>
            <p:nvPr/>
          </p:nvGrpSpPr>
          <p:grpSpPr>
            <a:xfrm>
              <a:off x="5265230" y="2064594"/>
              <a:ext cx="17285" cy="38035"/>
              <a:chOff x="5265230" y="2064594"/>
              <a:chExt cx="17285" cy="38035"/>
            </a:xfrm>
            <a:solidFill>
              <a:srgbClr val="355464"/>
            </a:solidFill>
          </p:grpSpPr>
          <p:sp>
            <p:nvSpPr>
              <p:cNvPr id="176" name="Freeform 17931">
                <a:extLst>
                  <a:ext uri="{FF2B5EF4-FFF2-40B4-BE49-F238E27FC236}">
                    <a16:creationId xmlns:a16="http://schemas.microsoft.com/office/drawing/2014/main" id="{F7AA0925-D1E5-44BA-CC95-EE011E0A9F2D}"/>
                  </a:ext>
                </a:extLst>
              </p:cNvPr>
              <p:cNvSpPr/>
              <p:nvPr/>
            </p:nvSpPr>
            <p:spPr>
              <a:xfrm>
                <a:off x="5267822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7" name="Freeform 17932">
                <a:extLst>
                  <a:ext uri="{FF2B5EF4-FFF2-40B4-BE49-F238E27FC236}">
                    <a16:creationId xmlns:a16="http://schemas.microsoft.com/office/drawing/2014/main" id="{202A653B-8CBB-CF29-C212-1DFC869ED7D4}"/>
                  </a:ext>
                </a:extLst>
              </p:cNvPr>
              <p:cNvSpPr/>
              <p:nvPr/>
            </p:nvSpPr>
            <p:spPr>
              <a:xfrm>
                <a:off x="5265230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2" name="Graphic 16831">
              <a:extLst>
                <a:ext uri="{FF2B5EF4-FFF2-40B4-BE49-F238E27FC236}">
                  <a16:creationId xmlns:a16="http://schemas.microsoft.com/office/drawing/2014/main" id="{08085151-4075-C715-7DB3-C55224557193}"/>
                </a:ext>
              </a:extLst>
            </p:cNvPr>
            <p:cNvGrpSpPr/>
            <p:nvPr/>
          </p:nvGrpSpPr>
          <p:grpSpPr>
            <a:xfrm>
              <a:off x="5208889" y="1830543"/>
              <a:ext cx="200836" cy="122701"/>
              <a:chOff x="5208889" y="1830543"/>
              <a:chExt cx="200836" cy="122701"/>
            </a:xfrm>
            <a:solidFill>
              <a:srgbClr val="355464"/>
            </a:solidFill>
          </p:grpSpPr>
          <p:sp>
            <p:nvSpPr>
              <p:cNvPr id="174" name="Freeform 17934">
                <a:extLst>
                  <a:ext uri="{FF2B5EF4-FFF2-40B4-BE49-F238E27FC236}">
                    <a16:creationId xmlns:a16="http://schemas.microsoft.com/office/drawing/2014/main" id="{27706144-817F-8887-6A23-A3EFDFABDC07}"/>
                  </a:ext>
                </a:extLst>
              </p:cNvPr>
              <p:cNvSpPr/>
              <p:nvPr/>
            </p:nvSpPr>
            <p:spPr>
              <a:xfrm>
                <a:off x="5209407" y="1830543"/>
                <a:ext cx="197913" cy="120807"/>
              </a:xfrm>
              <a:custGeom>
                <a:avLst/>
                <a:gdLst>
                  <a:gd name="connsiteX0" fmla="*/ 26438 w 197913"/>
                  <a:gd name="connsiteY0" fmla="*/ 27446 h 120807"/>
                  <a:gd name="connsiteX1" fmla="*/ 35080 w 197913"/>
                  <a:gd name="connsiteY1" fmla="*/ 18802 h 120807"/>
                  <a:gd name="connsiteX2" fmla="*/ 32487 w 197913"/>
                  <a:gd name="connsiteY2" fmla="*/ 5835 h 120807"/>
                  <a:gd name="connsiteX3" fmla="*/ 14338 w 197913"/>
                  <a:gd name="connsiteY3" fmla="*/ 23989 h 120807"/>
                  <a:gd name="connsiteX4" fmla="*/ 26438 w 197913"/>
                  <a:gd name="connsiteY4" fmla="*/ 27446 h 120807"/>
                  <a:gd name="connsiteX5" fmla="*/ 13474 w 197913"/>
                  <a:gd name="connsiteY5" fmla="*/ 94009 h 120807"/>
                  <a:gd name="connsiteX6" fmla="*/ 26438 w 197913"/>
                  <a:gd name="connsiteY6" fmla="*/ 27446 h 120807"/>
                  <a:gd name="connsiteX7" fmla="*/ 13474 w 197913"/>
                  <a:gd name="connsiteY7" fmla="*/ 24853 h 120807"/>
                  <a:gd name="connsiteX8" fmla="*/ 510 w 197913"/>
                  <a:gd name="connsiteY8" fmla="*/ 91416 h 120807"/>
                  <a:gd name="connsiteX9" fmla="*/ 13474 w 197913"/>
                  <a:gd name="connsiteY9" fmla="*/ 94009 h 120807"/>
                  <a:gd name="connsiteX10" fmla="*/ 25573 w 197913"/>
                  <a:gd name="connsiteY10" fmla="*/ 106112 h 120807"/>
                  <a:gd name="connsiteX11" fmla="*/ 13474 w 197913"/>
                  <a:gd name="connsiteY11" fmla="*/ 94009 h 120807"/>
                  <a:gd name="connsiteX12" fmla="*/ 510 w 197913"/>
                  <a:gd name="connsiteY12" fmla="*/ 91416 h 120807"/>
                  <a:gd name="connsiteX13" fmla="*/ 27302 w 197913"/>
                  <a:gd name="connsiteY13" fmla="*/ 119079 h 120807"/>
                  <a:gd name="connsiteX14" fmla="*/ 25573 w 197913"/>
                  <a:gd name="connsiteY14" fmla="*/ 106112 h 120807"/>
                  <a:gd name="connsiteX15" fmla="*/ 45451 w 197913"/>
                  <a:gd name="connsiteY15" fmla="*/ 102654 h 120807"/>
                  <a:gd name="connsiteX16" fmla="*/ 25573 w 197913"/>
                  <a:gd name="connsiteY16" fmla="*/ 106112 h 120807"/>
                  <a:gd name="connsiteX17" fmla="*/ 28166 w 197913"/>
                  <a:gd name="connsiteY17" fmla="*/ 119079 h 120807"/>
                  <a:gd name="connsiteX18" fmla="*/ 48044 w 197913"/>
                  <a:gd name="connsiteY18" fmla="*/ 115621 h 120807"/>
                  <a:gd name="connsiteX19" fmla="*/ 45451 w 197913"/>
                  <a:gd name="connsiteY19" fmla="*/ 102654 h 120807"/>
                  <a:gd name="connsiteX20" fmla="*/ 150890 w 197913"/>
                  <a:gd name="connsiteY20" fmla="*/ 102654 h 120807"/>
                  <a:gd name="connsiteX21" fmla="*/ 45451 w 197913"/>
                  <a:gd name="connsiteY21" fmla="*/ 102654 h 120807"/>
                  <a:gd name="connsiteX22" fmla="*/ 48044 w 197913"/>
                  <a:gd name="connsiteY22" fmla="*/ 115621 h 120807"/>
                  <a:gd name="connsiteX23" fmla="*/ 149162 w 197913"/>
                  <a:gd name="connsiteY23" fmla="*/ 115621 h 120807"/>
                  <a:gd name="connsiteX24" fmla="*/ 150890 w 197913"/>
                  <a:gd name="connsiteY24" fmla="*/ 102654 h 120807"/>
                  <a:gd name="connsiteX25" fmla="*/ 177682 w 197913"/>
                  <a:gd name="connsiteY25" fmla="*/ 107841 h 120807"/>
                  <a:gd name="connsiteX26" fmla="*/ 151754 w 197913"/>
                  <a:gd name="connsiteY26" fmla="*/ 103518 h 120807"/>
                  <a:gd name="connsiteX27" fmla="*/ 149162 w 197913"/>
                  <a:gd name="connsiteY27" fmla="*/ 116485 h 120807"/>
                  <a:gd name="connsiteX28" fmla="*/ 175089 w 197913"/>
                  <a:gd name="connsiteY28" fmla="*/ 120807 h 120807"/>
                  <a:gd name="connsiteX29" fmla="*/ 177682 w 197913"/>
                  <a:gd name="connsiteY29" fmla="*/ 107841 h 120807"/>
                  <a:gd name="connsiteX30" fmla="*/ 184596 w 197913"/>
                  <a:gd name="connsiteY30" fmla="*/ 100061 h 120807"/>
                  <a:gd name="connsiteX31" fmla="*/ 177682 w 197913"/>
                  <a:gd name="connsiteY31" fmla="*/ 106976 h 120807"/>
                  <a:gd name="connsiteX32" fmla="*/ 175089 w 197913"/>
                  <a:gd name="connsiteY32" fmla="*/ 119943 h 120807"/>
                  <a:gd name="connsiteX33" fmla="*/ 197560 w 197913"/>
                  <a:gd name="connsiteY33" fmla="*/ 97467 h 120807"/>
                  <a:gd name="connsiteX34" fmla="*/ 184596 w 197913"/>
                  <a:gd name="connsiteY34" fmla="*/ 100061 h 120807"/>
                  <a:gd name="connsiteX35" fmla="*/ 170768 w 197913"/>
                  <a:gd name="connsiteY35" fmla="*/ 27446 h 120807"/>
                  <a:gd name="connsiteX36" fmla="*/ 184596 w 197913"/>
                  <a:gd name="connsiteY36" fmla="*/ 100061 h 120807"/>
                  <a:gd name="connsiteX37" fmla="*/ 197560 w 197913"/>
                  <a:gd name="connsiteY37" fmla="*/ 97467 h 120807"/>
                  <a:gd name="connsiteX38" fmla="*/ 183732 w 197913"/>
                  <a:gd name="connsiteY38" fmla="*/ 24853 h 120807"/>
                  <a:gd name="connsiteX39" fmla="*/ 170768 w 197913"/>
                  <a:gd name="connsiteY39" fmla="*/ 27446 h 120807"/>
                  <a:gd name="connsiteX40" fmla="*/ 162125 w 197913"/>
                  <a:gd name="connsiteY40" fmla="*/ 18802 h 120807"/>
                  <a:gd name="connsiteX41" fmla="*/ 169904 w 197913"/>
                  <a:gd name="connsiteY41" fmla="*/ 27446 h 120807"/>
                  <a:gd name="connsiteX42" fmla="*/ 182867 w 197913"/>
                  <a:gd name="connsiteY42" fmla="*/ 24853 h 120807"/>
                  <a:gd name="connsiteX43" fmla="*/ 164718 w 197913"/>
                  <a:gd name="connsiteY43" fmla="*/ 5835 h 120807"/>
                  <a:gd name="connsiteX44" fmla="*/ 162125 w 197913"/>
                  <a:gd name="connsiteY44" fmla="*/ 18802 h 120807"/>
                  <a:gd name="connsiteX45" fmla="*/ 35080 w 197913"/>
                  <a:gd name="connsiteY45" fmla="*/ 18802 h 120807"/>
                  <a:gd name="connsiteX46" fmla="*/ 162990 w 197913"/>
                  <a:gd name="connsiteY46" fmla="*/ 18802 h 120807"/>
                  <a:gd name="connsiteX47" fmla="*/ 165582 w 197913"/>
                  <a:gd name="connsiteY47" fmla="*/ 5835 h 120807"/>
                  <a:gd name="connsiteX48" fmla="*/ 32487 w 197913"/>
                  <a:gd name="connsiteY48" fmla="*/ 5835 h 120807"/>
                  <a:gd name="connsiteX49" fmla="*/ 35080 w 197913"/>
                  <a:gd name="connsiteY49" fmla="*/ 18802 h 120807"/>
                  <a:gd name="connsiteX50" fmla="*/ 20388 w 197913"/>
                  <a:gd name="connsiteY50" fmla="*/ 26582 h 120807"/>
                  <a:gd name="connsiteX51" fmla="*/ 14338 w 197913"/>
                  <a:gd name="connsiteY51" fmla="*/ 25717 h 120807"/>
                  <a:gd name="connsiteX52" fmla="*/ 14338 w 197913"/>
                  <a:gd name="connsiteY52" fmla="*/ 25717 h 120807"/>
                  <a:gd name="connsiteX53" fmla="*/ 20388 w 197913"/>
                  <a:gd name="connsiteY53" fmla="*/ 26582 h 120807"/>
                  <a:gd name="connsiteX54" fmla="*/ 7424 w 197913"/>
                  <a:gd name="connsiteY54" fmla="*/ 93145 h 120807"/>
                  <a:gd name="connsiteX55" fmla="*/ 1374 w 197913"/>
                  <a:gd name="connsiteY55" fmla="*/ 92280 h 120807"/>
                  <a:gd name="connsiteX56" fmla="*/ 1374 w 197913"/>
                  <a:gd name="connsiteY56" fmla="*/ 92280 h 120807"/>
                  <a:gd name="connsiteX57" fmla="*/ 7424 w 197913"/>
                  <a:gd name="connsiteY57" fmla="*/ 93145 h 120807"/>
                  <a:gd name="connsiteX58" fmla="*/ 26438 w 197913"/>
                  <a:gd name="connsiteY58" fmla="*/ 113027 h 120807"/>
                  <a:gd name="connsiteX59" fmla="*/ 27302 w 197913"/>
                  <a:gd name="connsiteY59" fmla="*/ 119079 h 120807"/>
                  <a:gd name="connsiteX60" fmla="*/ 27302 w 197913"/>
                  <a:gd name="connsiteY60" fmla="*/ 119079 h 120807"/>
                  <a:gd name="connsiteX61" fmla="*/ 26438 w 197913"/>
                  <a:gd name="connsiteY61" fmla="*/ 113027 h 120807"/>
                  <a:gd name="connsiteX62" fmla="*/ 47180 w 197913"/>
                  <a:gd name="connsiteY62" fmla="*/ 109569 h 120807"/>
                  <a:gd name="connsiteX63" fmla="*/ 46315 w 197913"/>
                  <a:gd name="connsiteY63" fmla="*/ 103518 h 120807"/>
                  <a:gd name="connsiteX64" fmla="*/ 46315 w 197913"/>
                  <a:gd name="connsiteY64" fmla="*/ 103518 h 120807"/>
                  <a:gd name="connsiteX65" fmla="*/ 47180 w 197913"/>
                  <a:gd name="connsiteY65" fmla="*/ 109569 h 120807"/>
                  <a:gd name="connsiteX66" fmla="*/ 150026 w 197913"/>
                  <a:gd name="connsiteY66" fmla="*/ 109569 h 120807"/>
                  <a:gd name="connsiteX67" fmla="*/ 149162 w 197913"/>
                  <a:gd name="connsiteY67" fmla="*/ 115621 h 120807"/>
                  <a:gd name="connsiteX68" fmla="*/ 149162 w 197913"/>
                  <a:gd name="connsiteY68" fmla="*/ 115621 h 120807"/>
                  <a:gd name="connsiteX69" fmla="*/ 150026 w 197913"/>
                  <a:gd name="connsiteY69" fmla="*/ 109569 h 120807"/>
                  <a:gd name="connsiteX70" fmla="*/ 175954 w 197913"/>
                  <a:gd name="connsiteY70" fmla="*/ 113892 h 120807"/>
                  <a:gd name="connsiteX71" fmla="*/ 176818 w 197913"/>
                  <a:gd name="connsiteY71" fmla="*/ 107841 h 120807"/>
                  <a:gd name="connsiteX72" fmla="*/ 176818 w 197913"/>
                  <a:gd name="connsiteY72" fmla="*/ 107841 h 120807"/>
                  <a:gd name="connsiteX73" fmla="*/ 175954 w 197913"/>
                  <a:gd name="connsiteY73" fmla="*/ 113892 h 120807"/>
                  <a:gd name="connsiteX74" fmla="*/ 190646 w 197913"/>
                  <a:gd name="connsiteY74" fmla="*/ 99196 h 120807"/>
                  <a:gd name="connsiteX75" fmla="*/ 184596 w 197913"/>
                  <a:gd name="connsiteY75" fmla="*/ 100061 h 120807"/>
                  <a:gd name="connsiteX76" fmla="*/ 184596 w 197913"/>
                  <a:gd name="connsiteY76" fmla="*/ 100061 h 120807"/>
                  <a:gd name="connsiteX77" fmla="*/ 190646 w 197913"/>
                  <a:gd name="connsiteY77" fmla="*/ 99196 h 120807"/>
                  <a:gd name="connsiteX78" fmla="*/ 176818 w 197913"/>
                  <a:gd name="connsiteY78" fmla="*/ 26582 h 120807"/>
                  <a:gd name="connsiteX79" fmla="*/ 170768 w 197913"/>
                  <a:gd name="connsiteY79" fmla="*/ 27446 h 120807"/>
                  <a:gd name="connsiteX80" fmla="*/ 170768 w 197913"/>
                  <a:gd name="connsiteY80" fmla="*/ 27446 h 120807"/>
                  <a:gd name="connsiteX81" fmla="*/ 176818 w 197913"/>
                  <a:gd name="connsiteY81" fmla="*/ 26582 h 120807"/>
                  <a:gd name="connsiteX82" fmla="*/ 163854 w 197913"/>
                  <a:gd name="connsiteY82" fmla="*/ 12751 h 120807"/>
                  <a:gd name="connsiteX83" fmla="*/ 162990 w 197913"/>
                  <a:gd name="connsiteY83" fmla="*/ 18802 h 120807"/>
                  <a:gd name="connsiteX84" fmla="*/ 162990 w 197913"/>
                  <a:gd name="connsiteY84" fmla="*/ 18802 h 120807"/>
                  <a:gd name="connsiteX85" fmla="*/ 163854 w 197913"/>
                  <a:gd name="connsiteY85" fmla="*/ 12751 h 120807"/>
                  <a:gd name="connsiteX86" fmla="*/ 33352 w 197913"/>
                  <a:gd name="connsiteY86" fmla="*/ 12751 h 120807"/>
                  <a:gd name="connsiteX87" fmla="*/ 34216 w 197913"/>
                  <a:gd name="connsiteY87" fmla="*/ 18802 h 120807"/>
                  <a:gd name="connsiteX88" fmla="*/ 34216 w 197913"/>
                  <a:gd name="connsiteY88" fmla="*/ 18802 h 120807"/>
                  <a:gd name="connsiteX89" fmla="*/ 33352 w 197913"/>
                  <a:gd name="connsiteY89" fmla="*/ 12751 h 12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7913" h="120807">
                    <a:moveTo>
                      <a:pt x="26438" y="27446"/>
                    </a:moveTo>
                    <a:cubicBezTo>
                      <a:pt x="27302" y="23124"/>
                      <a:pt x="30759" y="19666"/>
                      <a:pt x="35080" y="18802"/>
                    </a:cubicBezTo>
                    <a:lnTo>
                      <a:pt x="32487" y="5835"/>
                    </a:lnTo>
                    <a:cubicBezTo>
                      <a:pt x="22981" y="7564"/>
                      <a:pt x="16067" y="15344"/>
                      <a:pt x="14338" y="23989"/>
                    </a:cubicBezTo>
                    <a:lnTo>
                      <a:pt x="26438" y="27446"/>
                    </a:lnTo>
                    <a:close/>
                    <a:moveTo>
                      <a:pt x="13474" y="94009"/>
                    </a:moveTo>
                    <a:lnTo>
                      <a:pt x="26438" y="27446"/>
                    </a:lnTo>
                    <a:lnTo>
                      <a:pt x="13474" y="24853"/>
                    </a:lnTo>
                    <a:lnTo>
                      <a:pt x="510" y="91416"/>
                    </a:lnTo>
                    <a:lnTo>
                      <a:pt x="13474" y="94009"/>
                    </a:lnTo>
                    <a:close/>
                    <a:moveTo>
                      <a:pt x="25573" y="106112"/>
                    </a:moveTo>
                    <a:cubicBezTo>
                      <a:pt x="18659" y="106976"/>
                      <a:pt x="11745" y="100925"/>
                      <a:pt x="13474" y="94009"/>
                    </a:cubicBezTo>
                    <a:lnTo>
                      <a:pt x="510" y="91416"/>
                    </a:lnTo>
                    <a:cubicBezTo>
                      <a:pt x="-2947" y="107841"/>
                      <a:pt x="11745" y="121672"/>
                      <a:pt x="27302" y="119079"/>
                    </a:cubicBezTo>
                    <a:lnTo>
                      <a:pt x="25573" y="106112"/>
                    </a:lnTo>
                    <a:close/>
                    <a:moveTo>
                      <a:pt x="45451" y="102654"/>
                    </a:moveTo>
                    <a:lnTo>
                      <a:pt x="25573" y="106112"/>
                    </a:lnTo>
                    <a:lnTo>
                      <a:pt x="28166" y="119079"/>
                    </a:lnTo>
                    <a:lnTo>
                      <a:pt x="48044" y="115621"/>
                    </a:lnTo>
                    <a:lnTo>
                      <a:pt x="45451" y="102654"/>
                    </a:lnTo>
                    <a:close/>
                    <a:moveTo>
                      <a:pt x="150890" y="102654"/>
                    </a:moveTo>
                    <a:cubicBezTo>
                      <a:pt x="116320" y="96603"/>
                      <a:pt x="80021" y="96603"/>
                      <a:pt x="45451" y="102654"/>
                    </a:cubicBezTo>
                    <a:lnTo>
                      <a:pt x="48044" y="115621"/>
                    </a:lnTo>
                    <a:cubicBezTo>
                      <a:pt x="81750" y="109569"/>
                      <a:pt x="115456" y="109569"/>
                      <a:pt x="149162" y="115621"/>
                    </a:cubicBezTo>
                    <a:lnTo>
                      <a:pt x="150890" y="102654"/>
                    </a:lnTo>
                    <a:close/>
                    <a:moveTo>
                      <a:pt x="177682" y="107841"/>
                    </a:moveTo>
                    <a:lnTo>
                      <a:pt x="151754" y="103518"/>
                    </a:lnTo>
                    <a:lnTo>
                      <a:pt x="149162" y="116485"/>
                    </a:lnTo>
                    <a:lnTo>
                      <a:pt x="175089" y="120807"/>
                    </a:lnTo>
                    <a:lnTo>
                      <a:pt x="177682" y="107841"/>
                    </a:lnTo>
                    <a:close/>
                    <a:moveTo>
                      <a:pt x="184596" y="100061"/>
                    </a:moveTo>
                    <a:cubicBezTo>
                      <a:pt x="185460" y="104383"/>
                      <a:pt x="182003" y="107841"/>
                      <a:pt x="177682" y="106976"/>
                    </a:cubicBezTo>
                    <a:lnTo>
                      <a:pt x="175089" y="119943"/>
                    </a:lnTo>
                    <a:cubicBezTo>
                      <a:pt x="188053" y="122536"/>
                      <a:pt x="200153" y="110434"/>
                      <a:pt x="197560" y="97467"/>
                    </a:cubicBezTo>
                    <a:lnTo>
                      <a:pt x="184596" y="100061"/>
                    </a:lnTo>
                    <a:close/>
                    <a:moveTo>
                      <a:pt x="170768" y="27446"/>
                    </a:moveTo>
                    <a:lnTo>
                      <a:pt x="184596" y="100061"/>
                    </a:lnTo>
                    <a:lnTo>
                      <a:pt x="197560" y="97467"/>
                    </a:lnTo>
                    <a:lnTo>
                      <a:pt x="183732" y="24853"/>
                    </a:lnTo>
                    <a:lnTo>
                      <a:pt x="170768" y="27446"/>
                    </a:lnTo>
                    <a:close/>
                    <a:moveTo>
                      <a:pt x="162125" y="18802"/>
                    </a:moveTo>
                    <a:cubicBezTo>
                      <a:pt x="166447" y="19666"/>
                      <a:pt x="169904" y="23124"/>
                      <a:pt x="169904" y="27446"/>
                    </a:cubicBezTo>
                    <a:lnTo>
                      <a:pt x="182867" y="24853"/>
                    </a:lnTo>
                    <a:cubicBezTo>
                      <a:pt x="181139" y="15344"/>
                      <a:pt x="174225" y="8428"/>
                      <a:pt x="164718" y="5835"/>
                    </a:cubicBezTo>
                    <a:lnTo>
                      <a:pt x="162125" y="18802"/>
                    </a:lnTo>
                    <a:close/>
                    <a:moveTo>
                      <a:pt x="35080" y="18802"/>
                    </a:moveTo>
                    <a:cubicBezTo>
                      <a:pt x="72243" y="11022"/>
                      <a:pt x="124963" y="11022"/>
                      <a:pt x="162990" y="18802"/>
                    </a:cubicBezTo>
                    <a:lnTo>
                      <a:pt x="165582" y="5835"/>
                    </a:lnTo>
                    <a:cubicBezTo>
                      <a:pt x="126691" y="-1945"/>
                      <a:pt x="72243" y="-1945"/>
                      <a:pt x="32487" y="5835"/>
                    </a:cubicBezTo>
                    <a:lnTo>
                      <a:pt x="35080" y="18802"/>
                    </a:lnTo>
                    <a:close/>
                    <a:moveTo>
                      <a:pt x="20388" y="26582"/>
                    </a:moveTo>
                    <a:lnTo>
                      <a:pt x="14338" y="25717"/>
                    </a:lnTo>
                    <a:lnTo>
                      <a:pt x="14338" y="25717"/>
                    </a:lnTo>
                    <a:lnTo>
                      <a:pt x="20388" y="26582"/>
                    </a:lnTo>
                    <a:close/>
                    <a:moveTo>
                      <a:pt x="7424" y="93145"/>
                    </a:moveTo>
                    <a:lnTo>
                      <a:pt x="1374" y="92280"/>
                    </a:lnTo>
                    <a:lnTo>
                      <a:pt x="1374" y="92280"/>
                    </a:lnTo>
                    <a:lnTo>
                      <a:pt x="7424" y="93145"/>
                    </a:lnTo>
                    <a:close/>
                    <a:moveTo>
                      <a:pt x="26438" y="113027"/>
                    </a:moveTo>
                    <a:lnTo>
                      <a:pt x="27302" y="119079"/>
                    </a:lnTo>
                    <a:lnTo>
                      <a:pt x="27302" y="119079"/>
                    </a:lnTo>
                    <a:lnTo>
                      <a:pt x="26438" y="113027"/>
                    </a:lnTo>
                    <a:close/>
                    <a:moveTo>
                      <a:pt x="47180" y="109569"/>
                    </a:moveTo>
                    <a:lnTo>
                      <a:pt x="46315" y="103518"/>
                    </a:lnTo>
                    <a:lnTo>
                      <a:pt x="46315" y="103518"/>
                    </a:lnTo>
                    <a:lnTo>
                      <a:pt x="47180" y="109569"/>
                    </a:lnTo>
                    <a:close/>
                    <a:moveTo>
                      <a:pt x="150026" y="109569"/>
                    </a:moveTo>
                    <a:lnTo>
                      <a:pt x="149162" y="115621"/>
                    </a:lnTo>
                    <a:lnTo>
                      <a:pt x="149162" y="115621"/>
                    </a:lnTo>
                    <a:lnTo>
                      <a:pt x="150026" y="109569"/>
                    </a:lnTo>
                    <a:close/>
                    <a:moveTo>
                      <a:pt x="175954" y="113892"/>
                    </a:moveTo>
                    <a:lnTo>
                      <a:pt x="176818" y="107841"/>
                    </a:lnTo>
                    <a:lnTo>
                      <a:pt x="176818" y="107841"/>
                    </a:lnTo>
                    <a:lnTo>
                      <a:pt x="175954" y="113892"/>
                    </a:lnTo>
                    <a:close/>
                    <a:moveTo>
                      <a:pt x="190646" y="99196"/>
                    </a:moveTo>
                    <a:lnTo>
                      <a:pt x="184596" y="100061"/>
                    </a:lnTo>
                    <a:lnTo>
                      <a:pt x="184596" y="100061"/>
                    </a:lnTo>
                    <a:lnTo>
                      <a:pt x="190646" y="99196"/>
                    </a:lnTo>
                    <a:close/>
                    <a:moveTo>
                      <a:pt x="176818" y="26582"/>
                    </a:moveTo>
                    <a:lnTo>
                      <a:pt x="170768" y="27446"/>
                    </a:lnTo>
                    <a:lnTo>
                      <a:pt x="170768" y="27446"/>
                    </a:lnTo>
                    <a:lnTo>
                      <a:pt x="176818" y="26582"/>
                    </a:lnTo>
                    <a:close/>
                    <a:moveTo>
                      <a:pt x="163854" y="12751"/>
                    </a:moveTo>
                    <a:lnTo>
                      <a:pt x="162990" y="18802"/>
                    </a:lnTo>
                    <a:lnTo>
                      <a:pt x="162990" y="18802"/>
                    </a:lnTo>
                    <a:lnTo>
                      <a:pt x="163854" y="12751"/>
                    </a:lnTo>
                    <a:close/>
                    <a:moveTo>
                      <a:pt x="33352" y="12751"/>
                    </a:moveTo>
                    <a:lnTo>
                      <a:pt x="34216" y="18802"/>
                    </a:lnTo>
                    <a:lnTo>
                      <a:pt x="34216" y="18802"/>
                    </a:lnTo>
                    <a:lnTo>
                      <a:pt x="3335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5" name="Freeform 17935">
                <a:extLst>
                  <a:ext uri="{FF2B5EF4-FFF2-40B4-BE49-F238E27FC236}">
                    <a16:creationId xmlns:a16="http://schemas.microsoft.com/office/drawing/2014/main" id="{ACED0613-B292-B0DC-260F-A309AA386CE1}"/>
                  </a:ext>
                </a:extLst>
              </p:cNvPr>
              <p:cNvSpPr/>
              <p:nvPr/>
            </p:nvSpPr>
            <p:spPr>
              <a:xfrm>
                <a:off x="5208889" y="1830543"/>
                <a:ext cx="200836" cy="122701"/>
              </a:xfrm>
              <a:custGeom>
                <a:avLst/>
                <a:gdLst>
                  <a:gd name="connsiteX0" fmla="*/ 177336 w 200836"/>
                  <a:gd name="connsiteY0" fmla="*/ 122536 h 122701"/>
                  <a:gd name="connsiteX1" fmla="*/ 175607 w 200836"/>
                  <a:gd name="connsiteY1" fmla="*/ 122536 h 122701"/>
                  <a:gd name="connsiteX2" fmla="*/ 175607 w 200836"/>
                  <a:gd name="connsiteY2" fmla="*/ 122536 h 122701"/>
                  <a:gd name="connsiteX3" fmla="*/ 149680 w 200836"/>
                  <a:gd name="connsiteY3" fmla="*/ 118214 h 122701"/>
                  <a:gd name="connsiteX4" fmla="*/ 50290 w 200836"/>
                  <a:gd name="connsiteY4" fmla="*/ 118214 h 122701"/>
                  <a:gd name="connsiteX5" fmla="*/ 27820 w 200836"/>
                  <a:gd name="connsiteY5" fmla="*/ 122536 h 122701"/>
                  <a:gd name="connsiteX6" fmla="*/ 27820 w 200836"/>
                  <a:gd name="connsiteY6" fmla="*/ 122536 h 122701"/>
                  <a:gd name="connsiteX7" fmla="*/ 7078 w 200836"/>
                  <a:gd name="connsiteY7" fmla="*/ 114756 h 122701"/>
                  <a:gd name="connsiteX8" fmla="*/ 164 w 200836"/>
                  <a:gd name="connsiteY8" fmla="*/ 94009 h 122701"/>
                  <a:gd name="connsiteX9" fmla="*/ 164 w 200836"/>
                  <a:gd name="connsiteY9" fmla="*/ 94009 h 122701"/>
                  <a:gd name="connsiteX10" fmla="*/ 13128 w 200836"/>
                  <a:gd name="connsiteY10" fmla="*/ 27446 h 122701"/>
                  <a:gd name="connsiteX11" fmla="*/ 13128 w 200836"/>
                  <a:gd name="connsiteY11" fmla="*/ 27446 h 122701"/>
                  <a:gd name="connsiteX12" fmla="*/ 13992 w 200836"/>
                  <a:gd name="connsiteY12" fmla="*/ 23124 h 122701"/>
                  <a:gd name="connsiteX13" fmla="*/ 13992 w 200836"/>
                  <a:gd name="connsiteY13" fmla="*/ 23124 h 122701"/>
                  <a:gd name="connsiteX14" fmla="*/ 31277 w 200836"/>
                  <a:gd name="connsiteY14" fmla="*/ 5835 h 122701"/>
                  <a:gd name="connsiteX15" fmla="*/ 31277 w 200836"/>
                  <a:gd name="connsiteY15" fmla="*/ 5835 h 122701"/>
                  <a:gd name="connsiteX16" fmla="*/ 33005 w 200836"/>
                  <a:gd name="connsiteY16" fmla="*/ 5835 h 122701"/>
                  <a:gd name="connsiteX17" fmla="*/ 33005 w 200836"/>
                  <a:gd name="connsiteY17" fmla="*/ 5835 h 122701"/>
                  <a:gd name="connsiteX18" fmla="*/ 33005 w 200836"/>
                  <a:gd name="connsiteY18" fmla="*/ 5835 h 122701"/>
                  <a:gd name="connsiteX19" fmla="*/ 164372 w 200836"/>
                  <a:gd name="connsiteY19" fmla="*/ 5835 h 122701"/>
                  <a:gd name="connsiteX20" fmla="*/ 164372 w 200836"/>
                  <a:gd name="connsiteY20" fmla="*/ 5835 h 122701"/>
                  <a:gd name="connsiteX21" fmla="*/ 166100 w 200836"/>
                  <a:gd name="connsiteY21" fmla="*/ 5835 h 122701"/>
                  <a:gd name="connsiteX22" fmla="*/ 166100 w 200836"/>
                  <a:gd name="connsiteY22" fmla="*/ 5835 h 122701"/>
                  <a:gd name="connsiteX23" fmla="*/ 166965 w 200836"/>
                  <a:gd name="connsiteY23" fmla="*/ 5835 h 122701"/>
                  <a:gd name="connsiteX24" fmla="*/ 168693 w 200836"/>
                  <a:gd name="connsiteY24" fmla="*/ 5835 h 122701"/>
                  <a:gd name="connsiteX25" fmla="*/ 168693 w 200836"/>
                  <a:gd name="connsiteY25" fmla="*/ 5835 h 122701"/>
                  <a:gd name="connsiteX26" fmla="*/ 185978 w 200836"/>
                  <a:gd name="connsiteY26" fmla="*/ 23124 h 122701"/>
                  <a:gd name="connsiteX27" fmla="*/ 185978 w 200836"/>
                  <a:gd name="connsiteY27" fmla="*/ 23124 h 122701"/>
                  <a:gd name="connsiteX28" fmla="*/ 185978 w 200836"/>
                  <a:gd name="connsiteY28" fmla="*/ 24853 h 122701"/>
                  <a:gd name="connsiteX29" fmla="*/ 185978 w 200836"/>
                  <a:gd name="connsiteY29" fmla="*/ 25717 h 122701"/>
                  <a:gd name="connsiteX30" fmla="*/ 185978 w 200836"/>
                  <a:gd name="connsiteY30" fmla="*/ 25717 h 122701"/>
                  <a:gd name="connsiteX31" fmla="*/ 200670 w 200836"/>
                  <a:gd name="connsiteY31" fmla="*/ 100061 h 122701"/>
                  <a:gd name="connsiteX32" fmla="*/ 200670 w 200836"/>
                  <a:gd name="connsiteY32" fmla="*/ 100061 h 122701"/>
                  <a:gd name="connsiteX33" fmla="*/ 194621 w 200836"/>
                  <a:gd name="connsiteY33" fmla="*/ 116485 h 122701"/>
                  <a:gd name="connsiteX34" fmla="*/ 177336 w 200836"/>
                  <a:gd name="connsiteY34" fmla="*/ 122536 h 122701"/>
                  <a:gd name="connsiteX35" fmla="*/ 177336 w 200836"/>
                  <a:gd name="connsiteY35" fmla="*/ 122536 h 122701"/>
                  <a:gd name="connsiteX36" fmla="*/ 178200 w 200836"/>
                  <a:gd name="connsiteY36" fmla="*/ 118214 h 122701"/>
                  <a:gd name="connsiteX37" fmla="*/ 191164 w 200836"/>
                  <a:gd name="connsiteY37" fmla="*/ 113027 h 122701"/>
                  <a:gd name="connsiteX38" fmla="*/ 196349 w 200836"/>
                  <a:gd name="connsiteY38" fmla="*/ 100061 h 122701"/>
                  <a:gd name="connsiteX39" fmla="*/ 187707 w 200836"/>
                  <a:gd name="connsiteY39" fmla="*/ 101789 h 122701"/>
                  <a:gd name="connsiteX40" fmla="*/ 185114 w 200836"/>
                  <a:gd name="connsiteY40" fmla="*/ 106976 h 122701"/>
                  <a:gd name="connsiteX41" fmla="*/ 179928 w 200836"/>
                  <a:gd name="connsiteY41" fmla="*/ 109569 h 122701"/>
                  <a:gd name="connsiteX42" fmla="*/ 178200 w 200836"/>
                  <a:gd name="connsiteY42" fmla="*/ 118214 h 122701"/>
                  <a:gd name="connsiteX43" fmla="*/ 152272 w 200836"/>
                  <a:gd name="connsiteY43" fmla="*/ 113892 h 122701"/>
                  <a:gd name="connsiteX44" fmla="*/ 173879 w 200836"/>
                  <a:gd name="connsiteY44" fmla="*/ 117350 h 122701"/>
                  <a:gd name="connsiteX45" fmla="*/ 175607 w 200836"/>
                  <a:gd name="connsiteY45" fmla="*/ 108705 h 122701"/>
                  <a:gd name="connsiteX46" fmla="*/ 154001 w 200836"/>
                  <a:gd name="connsiteY46" fmla="*/ 105247 h 122701"/>
                  <a:gd name="connsiteX47" fmla="*/ 152272 w 200836"/>
                  <a:gd name="connsiteY47" fmla="*/ 113892 h 122701"/>
                  <a:gd name="connsiteX48" fmla="*/ 3621 w 200836"/>
                  <a:gd name="connsiteY48" fmla="*/ 94009 h 122701"/>
                  <a:gd name="connsiteX49" fmla="*/ 9670 w 200836"/>
                  <a:gd name="connsiteY49" fmla="*/ 110434 h 122701"/>
                  <a:gd name="connsiteX50" fmla="*/ 26091 w 200836"/>
                  <a:gd name="connsiteY50" fmla="*/ 116485 h 122701"/>
                  <a:gd name="connsiteX51" fmla="*/ 24363 w 200836"/>
                  <a:gd name="connsiteY51" fmla="*/ 107841 h 122701"/>
                  <a:gd name="connsiteX52" fmla="*/ 15720 w 200836"/>
                  <a:gd name="connsiteY52" fmla="*/ 104383 h 122701"/>
                  <a:gd name="connsiteX53" fmla="*/ 12263 w 200836"/>
                  <a:gd name="connsiteY53" fmla="*/ 94874 h 122701"/>
                  <a:gd name="connsiteX54" fmla="*/ 3621 w 200836"/>
                  <a:gd name="connsiteY54" fmla="*/ 94009 h 122701"/>
                  <a:gd name="connsiteX55" fmla="*/ 28684 w 200836"/>
                  <a:gd name="connsiteY55" fmla="*/ 108705 h 122701"/>
                  <a:gd name="connsiteX56" fmla="*/ 30413 w 200836"/>
                  <a:gd name="connsiteY56" fmla="*/ 117350 h 122701"/>
                  <a:gd name="connsiteX57" fmla="*/ 45969 w 200836"/>
                  <a:gd name="connsiteY57" fmla="*/ 114756 h 122701"/>
                  <a:gd name="connsiteX58" fmla="*/ 44241 w 200836"/>
                  <a:gd name="connsiteY58" fmla="*/ 106112 h 122701"/>
                  <a:gd name="connsiteX59" fmla="*/ 28684 w 200836"/>
                  <a:gd name="connsiteY59" fmla="*/ 108705 h 122701"/>
                  <a:gd name="connsiteX60" fmla="*/ 98689 w 200836"/>
                  <a:gd name="connsiteY60" fmla="*/ 108705 h 122701"/>
                  <a:gd name="connsiteX61" fmla="*/ 147087 w 200836"/>
                  <a:gd name="connsiteY61" fmla="*/ 113027 h 122701"/>
                  <a:gd name="connsiteX62" fmla="*/ 148815 w 200836"/>
                  <a:gd name="connsiteY62" fmla="*/ 104383 h 122701"/>
                  <a:gd name="connsiteX63" fmla="*/ 48562 w 200836"/>
                  <a:gd name="connsiteY63" fmla="*/ 104383 h 122701"/>
                  <a:gd name="connsiteX64" fmla="*/ 50290 w 200836"/>
                  <a:gd name="connsiteY64" fmla="*/ 113027 h 122701"/>
                  <a:gd name="connsiteX65" fmla="*/ 98689 w 200836"/>
                  <a:gd name="connsiteY65" fmla="*/ 108705 h 122701"/>
                  <a:gd name="connsiteX66" fmla="*/ 176471 w 200836"/>
                  <a:gd name="connsiteY66" fmla="*/ 105247 h 122701"/>
                  <a:gd name="connsiteX67" fmla="*/ 179064 w 200836"/>
                  <a:gd name="connsiteY67" fmla="*/ 105247 h 122701"/>
                  <a:gd name="connsiteX68" fmla="*/ 182521 w 200836"/>
                  <a:gd name="connsiteY68" fmla="*/ 104383 h 122701"/>
                  <a:gd name="connsiteX69" fmla="*/ 183385 w 200836"/>
                  <a:gd name="connsiteY69" fmla="*/ 102654 h 122701"/>
                  <a:gd name="connsiteX70" fmla="*/ 183385 w 200836"/>
                  <a:gd name="connsiteY70" fmla="*/ 100925 h 122701"/>
                  <a:gd name="connsiteX71" fmla="*/ 183385 w 200836"/>
                  <a:gd name="connsiteY71" fmla="*/ 99196 h 122701"/>
                  <a:gd name="connsiteX72" fmla="*/ 183385 w 200836"/>
                  <a:gd name="connsiteY72" fmla="*/ 99196 h 122701"/>
                  <a:gd name="connsiteX73" fmla="*/ 169557 w 200836"/>
                  <a:gd name="connsiteY73" fmla="*/ 28311 h 122701"/>
                  <a:gd name="connsiteX74" fmla="*/ 164372 w 200836"/>
                  <a:gd name="connsiteY74" fmla="*/ 22260 h 122701"/>
                  <a:gd name="connsiteX75" fmla="*/ 160915 w 200836"/>
                  <a:gd name="connsiteY75" fmla="*/ 21395 h 122701"/>
                  <a:gd name="connsiteX76" fmla="*/ 38191 w 200836"/>
                  <a:gd name="connsiteY76" fmla="*/ 21395 h 122701"/>
                  <a:gd name="connsiteX77" fmla="*/ 38191 w 200836"/>
                  <a:gd name="connsiteY77" fmla="*/ 21395 h 122701"/>
                  <a:gd name="connsiteX78" fmla="*/ 35598 w 200836"/>
                  <a:gd name="connsiteY78" fmla="*/ 22260 h 122701"/>
                  <a:gd name="connsiteX79" fmla="*/ 29548 w 200836"/>
                  <a:gd name="connsiteY79" fmla="*/ 28311 h 122701"/>
                  <a:gd name="connsiteX80" fmla="*/ 17449 w 200836"/>
                  <a:gd name="connsiteY80" fmla="*/ 93145 h 122701"/>
                  <a:gd name="connsiteX81" fmla="*/ 17449 w 200836"/>
                  <a:gd name="connsiteY81" fmla="*/ 93145 h 122701"/>
                  <a:gd name="connsiteX82" fmla="*/ 17449 w 200836"/>
                  <a:gd name="connsiteY82" fmla="*/ 95738 h 122701"/>
                  <a:gd name="connsiteX83" fmla="*/ 20042 w 200836"/>
                  <a:gd name="connsiteY83" fmla="*/ 103518 h 122701"/>
                  <a:gd name="connsiteX84" fmla="*/ 26955 w 200836"/>
                  <a:gd name="connsiteY84" fmla="*/ 106112 h 122701"/>
                  <a:gd name="connsiteX85" fmla="*/ 49426 w 200836"/>
                  <a:gd name="connsiteY85" fmla="*/ 101789 h 122701"/>
                  <a:gd name="connsiteX86" fmla="*/ 49426 w 200836"/>
                  <a:gd name="connsiteY86" fmla="*/ 101789 h 122701"/>
                  <a:gd name="connsiteX87" fmla="*/ 151408 w 200836"/>
                  <a:gd name="connsiteY87" fmla="*/ 101789 h 122701"/>
                  <a:gd name="connsiteX88" fmla="*/ 151408 w 200836"/>
                  <a:gd name="connsiteY88" fmla="*/ 101789 h 122701"/>
                  <a:gd name="connsiteX89" fmla="*/ 176471 w 200836"/>
                  <a:gd name="connsiteY89" fmla="*/ 105247 h 122701"/>
                  <a:gd name="connsiteX90" fmla="*/ 176471 w 200836"/>
                  <a:gd name="connsiteY90" fmla="*/ 105247 h 122701"/>
                  <a:gd name="connsiteX91" fmla="*/ 173879 w 200836"/>
                  <a:gd name="connsiteY91" fmla="*/ 29175 h 122701"/>
                  <a:gd name="connsiteX92" fmla="*/ 186842 w 200836"/>
                  <a:gd name="connsiteY92" fmla="*/ 97467 h 122701"/>
                  <a:gd name="connsiteX93" fmla="*/ 195485 w 200836"/>
                  <a:gd name="connsiteY93" fmla="*/ 95738 h 122701"/>
                  <a:gd name="connsiteX94" fmla="*/ 182521 w 200836"/>
                  <a:gd name="connsiteY94" fmla="*/ 27446 h 122701"/>
                  <a:gd name="connsiteX95" fmla="*/ 173879 w 200836"/>
                  <a:gd name="connsiteY95" fmla="*/ 29175 h 122701"/>
                  <a:gd name="connsiteX96" fmla="*/ 7942 w 200836"/>
                  <a:gd name="connsiteY96" fmla="*/ 90552 h 122701"/>
                  <a:gd name="connsiteX97" fmla="*/ 12263 w 200836"/>
                  <a:gd name="connsiteY97" fmla="*/ 91416 h 122701"/>
                  <a:gd name="connsiteX98" fmla="*/ 24363 w 200836"/>
                  <a:gd name="connsiteY98" fmla="*/ 29175 h 122701"/>
                  <a:gd name="connsiteX99" fmla="*/ 20042 w 200836"/>
                  <a:gd name="connsiteY99" fmla="*/ 28311 h 122701"/>
                  <a:gd name="connsiteX100" fmla="*/ 20042 w 200836"/>
                  <a:gd name="connsiteY100" fmla="*/ 28311 h 122701"/>
                  <a:gd name="connsiteX101" fmla="*/ 20042 w 200836"/>
                  <a:gd name="connsiteY101" fmla="*/ 28311 h 122701"/>
                  <a:gd name="connsiteX102" fmla="*/ 15720 w 200836"/>
                  <a:gd name="connsiteY102" fmla="*/ 27446 h 122701"/>
                  <a:gd name="connsiteX103" fmla="*/ 3621 w 200836"/>
                  <a:gd name="connsiteY103" fmla="*/ 89687 h 122701"/>
                  <a:gd name="connsiteX104" fmla="*/ 7942 w 200836"/>
                  <a:gd name="connsiteY104" fmla="*/ 90552 h 122701"/>
                  <a:gd name="connsiteX105" fmla="*/ 20906 w 200836"/>
                  <a:gd name="connsiteY105" fmla="*/ 23989 h 122701"/>
                  <a:gd name="connsiteX106" fmla="*/ 25227 w 200836"/>
                  <a:gd name="connsiteY106" fmla="*/ 24853 h 122701"/>
                  <a:gd name="connsiteX107" fmla="*/ 32141 w 200836"/>
                  <a:gd name="connsiteY107" fmla="*/ 17937 h 122701"/>
                  <a:gd name="connsiteX108" fmla="*/ 30413 w 200836"/>
                  <a:gd name="connsiteY108" fmla="*/ 9293 h 122701"/>
                  <a:gd name="connsiteX109" fmla="*/ 16585 w 200836"/>
                  <a:gd name="connsiteY109" fmla="*/ 23124 h 122701"/>
                  <a:gd name="connsiteX110" fmla="*/ 20906 w 200836"/>
                  <a:gd name="connsiteY110" fmla="*/ 23989 h 122701"/>
                  <a:gd name="connsiteX111" fmla="*/ 165236 w 200836"/>
                  <a:gd name="connsiteY111" fmla="*/ 17937 h 122701"/>
                  <a:gd name="connsiteX112" fmla="*/ 172150 w 200836"/>
                  <a:gd name="connsiteY112" fmla="*/ 24853 h 122701"/>
                  <a:gd name="connsiteX113" fmla="*/ 180793 w 200836"/>
                  <a:gd name="connsiteY113" fmla="*/ 23124 h 122701"/>
                  <a:gd name="connsiteX114" fmla="*/ 166965 w 200836"/>
                  <a:gd name="connsiteY114" fmla="*/ 9293 h 122701"/>
                  <a:gd name="connsiteX115" fmla="*/ 165236 w 200836"/>
                  <a:gd name="connsiteY115" fmla="*/ 17937 h 122701"/>
                  <a:gd name="connsiteX116" fmla="*/ 36462 w 200836"/>
                  <a:gd name="connsiteY116" fmla="*/ 12751 h 122701"/>
                  <a:gd name="connsiteX117" fmla="*/ 37327 w 200836"/>
                  <a:gd name="connsiteY117" fmla="*/ 17073 h 122701"/>
                  <a:gd name="connsiteX118" fmla="*/ 161779 w 200836"/>
                  <a:gd name="connsiteY118" fmla="*/ 17073 h 122701"/>
                  <a:gd name="connsiteX119" fmla="*/ 163508 w 200836"/>
                  <a:gd name="connsiteY119" fmla="*/ 8428 h 122701"/>
                  <a:gd name="connsiteX120" fmla="*/ 36462 w 200836"/>
                  <a:gd name="connsiteY120" fmla="*/ 8428 h 122701"/>
                  <a:gd name="connsiteX121" fmla="*/ 36462 w 200836"/>
                  <a:gd name="connsiteY121" fmla="*/ 12751 h 12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00836" h="122701">
                    <a:moveTo>
                      <a:pt x="177336" y="122536"/>
                    </a:moveTo>
                    <a:lnTo>
                      <a:pt x="175607" y="122536"/>
                    </a:lnTo>
                    <a:cubicBezTo>
                      <a:pt x="175607" y="122536"/>
                      <a:pt x="175607" y="122536"/>
                      <a:pt x="175607" y="122536"/>
                    </a:cubicBezTo>
                    <a:lnTo>
                      <a:pt x="149680" y="118214"/>
                    </a:lnTo>
                    <a:cubicBezTo>
                      <a:pt x="116838" y="112163"/>
                      <a:pt x="83132" y="112163"/>
                      <a:pt x="50290" y="118214"/>
                    </a:cubicBezTo>
                    <a:lnTo>
                      <a:pt x="27820" y="122536"/>
                    </a:lnTo>
                    <a:lnTo>
                      <a:pt x="27820" y="122536"/>
                    </a:lnTo>
                    <a:cubicBezTo>
                      <a:pt x="20042" y="123401"/>
                      <a:pt x="13128" y="120807"/>
                      <a:pt x="7078" y="114756"/>
                    </a:cubicBezTo>
                    <a:cubicBezTo>
                      <a:pt x="1892" y="109569"/>
                      <a:pt x="-701" y="101789"/>
                      <a:pt x="164" y="94009"/>
                    </a:cubicBezTo>
                    <a:lnTo>
                      <a:pt x="164" y="94009"/>
                    </a:lnTo>
                    <a:lnTo>
                      <a:pt x="13128" y="27446"/>
                    </a:lnTo>
                    <a:lnTo>
                      <a:pt x="13128" y="27446"/>
                    </a:lnTo>
                    <a:lnTo>
                      <a:pt x="13992" y="23124"/>
                    </a:lnTo>
                    <a:lnTo>
                      <a:pt x="13992" y="23124"/>
                    </a:lnTo>
                    <a:cubicBezTo>
                      <a:pt x="16585" y="14480"/>
                      <a:pt x="22634" y="8428"/>
                      <a:pt x="31277" y="5835"/>
                    </a:cubicBezTo>
                    <a:lnTo>
                      <a:pt x="31277" y="5835"/>
                    </a:lnTo>
                    <a:lnTo>
                      <a:pt x="33005" y="5835"/>
                    </a:lnTo>
                    <a:cubicBezTo>
                      <a:pt x="33005" y="5835"/>
                      <a:pt x="33005" y="5835"/>
                      <a:pt x="33005" y="5835"/>
                    </a:cubicBezTo>
                    <a:lnTo>
                      <a:pt x="33005" y="5835"/>
                    </a:lnTo>
                    <a:cubicBezTo>
                      <a:pt x="71897" y="-1945"/>
                      <a:pt x="125481" y="-1945"/>
                      <a:pt x="164372" y="5835"/>
                    </a:cubicBezTo>
                    <a:lnTo>
                      <a:pt x="164372" y="5835"/>
                    </a:lnTo>
                    <a:cubicBezTo>
                      <a:pt x="165236" y="5835"/>
                      <a:pt x="165236" y="5835"/>
                      <a:pt x="166100" y="5835"/>
                    </a:cubicBezTo>
                    <a:lnTo>
                      <a:pt x="166100" y="5835"/>
                    </a:lnTo>
                    <a:cubicBezTo>
                      <a:pt x="166100" y="5835"/>
                      <a:pt x="166100" y="5835"/>
                      <a:pt x="166965" y="5835"/>
                    </a:cubicBezTo>
                    <a:lnTo>
                      <a:pt x="168693" y="5835"/>
                    </a:lnTo>
                    <a:lnTo>
                      <a:pt x="168693" y="5835"/>
                    </a:lnTo>
                    <a:cubicBezTo>
                      <a:pt x="177336" y="8428"/>
                      <a:pt x="183385" y="15344"/>
                      <a:pt x="185978" y="23124"/>
                    </a:cubicBezTo>
                    <a:lnTo>
                      <a:pt x="185978" y="23124"/>
                    </a:lnTo>
                    <a:lnTo>
                      <a:pt x="185978" y="24853"/>
                    </a:lnTo>
                    <a:cubicBezTo>
                      <a:pt x="185978" y="24853"/>
                      <a:pt x="185978" y="24853"/>
                      <a:pt x="185978" y="25717"/>
                    </a:cubicBezTo>
                    <a:lnTo>
                      <a:pt x="185978" y="25717"/>
                    </a:lnTo>
                    <a:lnTo>
                      <a:pt x="200670" y="100061"/>
                    </a:lnTo>
                    <a:lnTo>
                      <a:pt x="200670" y="100061"/>
                    </a:lnTo>
                    <a:cubicBezTo>
                      <a:pt x="201535" y="106112"/>
                      <a:pt x="198942" y="112163"/>
                      <a:pt x="194621" y="116485"/>
                    </a:cubicBezTo>
                    <a:cubicBezTo>
                      <a:pt x="190300" y="120807"/>
                      <a:pt x="183385" y="123401"/>
                      <a:pt x="177336" y="122536"/>
                    </a:cubicBezTo>
                    <a:lnTo>
                      <a:pt x="177336" y="122536"/>
                    </a:lnTo>
                    <a:close/>
                    <a:moveTo>
                      <a:pt x="178200" y="118214"/>
                    </a:moveTo>
                    <a:cubicBezTo>
                      <a:pt x="183385" y="118214"/>
                      <a:pt x="187707" y="116485"/>
                      <a:pt x="191164" y="113027"/>
                    </a:cubicBezTo>
                    <a:cubicBezTo>
                      <a:pt x="194621" y="109569"/>
                      <a:pt x="196349" y="105247"/>
                      <a:pt x="196349" y="100061"/>
                    </a:cubicBezTo>
                    <a:lnTo>
                      <a:pt x="187707" y="101789"/>
                    </a:lnTo>
                    <a:cubicBezTo>
                      <a:pt x="187707" y="103518"/>
                      <a:pt x="186842" y="105247"/>
                      <a:pt x="185114" y="106976"/>
                    </a:cubicBezTo>
                    <a:cubicBezTo>
                      <a:pt x="183385" y="108705"/>
                      <a:pt x="181657" y="109569"/>
                      <a:pt x="179928" y="109569"/>
                    </a:cubicBezTo>
                    <a:lnTo>
                      <a:pt x="178200" y="118214"/>
                    </a:lnTo>
                    <a:close/>
                    <a:moveTo>
                      <a:pt x="152272" y="113892"/>
                    </a:moveTo>
                    <a:lnTo>
                      <a:pt x="173879" y="117350"/>
                    </a:lnTo>
                    <a:lnTo>
                      <a:pt x="175607" y="108705"/>
                    </a:lnTo>
                    <a:lnTo>
                      <a:pt x="154001" y="105247"/>
                    </a:lnTo>
                    <a:lnTo>
                      <a:pt x="152272" y="113892"/>
                    </a:lnTo>
                    <a:close/>
                    <a:moveTo>
                      <a:pt x="3621" y="94009"/>
                    </a:moveTo>
                    <a:cubicBezTo>
                      <a:pt x="2756" y="100061"/>
                      <a:pt x="5349" y="106112"/>
                      <a:pt x="9670" y="110434"/>
                    </a:cubicBezTo>
                    <a:cubicBezTo>
                      <a:pt x="13992" y="114756"/>
                      <a:pt x="20042" y="117350"/>
                      <a:pt x="26091" y="116485"/>
                    </a:cubicBezTo>
                    <a:lnTo>
                      <a:pt x="24363" y="107841"/>
                    </a:lnTo>
                    <a:cubicBezTo>
                      <a:pt x="20906" y="107841"/>
                      <a:pt x="17449" y="106112"/>
                      <a:pt x="15720" y="104383"/>
                    </a:cubicBezTo>
                    <a:cubicBezTo>
                      <a:pt x="13128" y="101789"/>
                      <a:pt x="12263" y="98332"/>
                      <a:pt x="12263" y="94874"/>
                    </a:cubicBezTo>
                    <a:lnTo>
                      <a:pt x="3621" y="94009"/>
                    </a:lnTo>
                    <a:close/>
                    <a:moveTo>
                      <a:pt x="28684" y="108705"/>
                    </a:moveTo>
                    <a:lnTo>
                      <a:pt x="30413" y="117350"/>
                    </a:lnTo>
                    <a:lnTo>
                      <a:pt x="45969" y="114756"/>
                    </a:lnTo>
                    <a:lnTo>
                      <a:pt x="44241" y="106112"/>
                    </a:lnTo>
                    <a:lnTo>
                      <a:pt x="28684" y="108705"/>
                    </a:lnTo>
                    <a:close/>
                    <a:moveTo>
                      <a:pt x="98689" y="108705"/>
                    </a:moveTo>
                    <a:cubicBezTo>
                      <a:pt x="115109" y="108705"/>
                      <a:pt x="131530" y="110434"/>
                      <a:pt x="147087" y="113027"/>
                    </a:cubicBezTo>
                    <a:lnTo>
                      <a:pt x="148815" y="104383"/>
                    </a:lnTo>
                    <a:cubicBezTo>
                      <a:pt x="115109" y="98332"/>
                      <a:pt x="81404" y="98332"/>
                      <a:pt x="48562" y="104383"/>
                    </a:cubicBezTo>
                    <a:lnTo>
                      <a:pt x="50290" y="113027"/>
                    </a:lnTo>
                    <a:cubicBezTo>
                      <a:pt x="66711" y="110434"/>
                      <a:pt x="83132" y="108705"/>
                      <a:pt x="98689" y="108705"/>
                    </a:cubicBezTo>
                    <a:close/>
                    <a:moveTo>
                      <a:pt x="176471" y="105247"/>
                    </a:moveTo>
                    <a:lnTo>
                      <a:pt x="179064" y="105247"/>
                    </a:lnTo>
                    <a:cubicBezTo>
                      <a:pt x="180793" y="105247"/>
                      <a:pt x="181657" y="105247"/>
                      <a:pt x="182521" y="104383"/>
                    </a:cubicBezTo>
                    <a:cubicBezTo>
                      <a:pt x="183385" y="103518"/>
                      <a:pt x="183385" y="103518"/>
                      <a:pt x="183385" y="102654"/>
                    </a:cubicBezTo>
                    <a:lnTo>
                      <a:pt x="183385" y="100925"/>
                    </a:lnTo>
                    <a:lnTo>
                      <a:pt x="183385" y="99196"/>
                    </a:lnTo>
                    <a:lnTo>
                      <a:pt x="183385" y="99196"/>
                    </a:lnTo>
                    <a:lnTo>
                      <a:pt x="169557" y="28311"/>
                    </a:lnTo>
                    <a:cubicBezTo>
                      <a:pt x="168693" y="25717"/>
                      <a:pt x="166965" y="23124"/>
                      <a:pt x="164372" y="22260"/>
                    </a:cubicBezTo>
                    <a:lnTo>
                      <a:pt x="160915" y="21395"/>
                    </a:lnTo>
                    <a:cubicBezTo>
                      <a:pt x="124616" y="14480"/>
                      <a:pt x="75354" y="14480"/>
                      <a:pt x="38191" y="21395"/>
                    </a:cubicBezTo>
                    <a:lnTo>
                      <a:pt x="38191" y="21395"/>
                    </a:lnTo>
                    <a:lnTo>
                      <a:pt x="35598" y="22260"/>
                    </a:lnTo>
                    <a:cubicBezTo>
                      <a:pt x="32141" y="23124"/>
                      <a:pt x="30413" y="25717"/>
                      <a:pt x="29548" y="28311"/>
                    </a:cubicBezTo>
                    <a:lnTo>
                      <a:pt x="17449" y="93145"/>
                    </a:lnTo>
                    <a:lnTo>
                      <a:pt x="17449" y="93145"/>
                    </a:lnTo>
                    <a:lnTo>
                      <a:pt x="17449" y="95738"/>
                    </a:lnTo>
                    <a:cubicBezTo>
                      <a:pt x="16585" y="98332"/>
                      <a:pt x="17449" y="100925"/>
                      <a:pt x="20042" y="103518"/>
                    </a:cubicBezTo>
                    <a:cubicBezTo>
                      <a:pt x="21770" y="105247"/>
                      <a:pt x="24363" y="106112"/>
                      <a:pt x="26955" y="106112"/>
                    </a:cubicBezTo>
                    <a:lnTo>
                      <a:pt x="49426" y="101789"/>
                    </a:lnTo>
                    <a:lnTo>
                      <a:pt x="49426" y="101789"/>
                    </a:lnTo>
                    <a:cubicBezTo>
                      <a:pt x="83132" y="95738"/>
                      <a:pt x="117702" y="95738"/>
                      <a:pt x="151408" y="101789"/>
                    </a:cubicBezTo>
                    <a:lnTo>
                      <a:pt x="151408" y="101789"/>
                    </a:lnTo>
                    <a:lnTo>
                      <a:pt x="176471" y="105247"/>
                    </a:lnTo>
                    <a:lnTo>
                      <a:pt x="176471" y="105247"/>
                    </a:lnTo>
                    <a:close/>
                    <a:moveTo>
                      <a:pt x="173879" y="29175"/>
                    </a:moveTo>
                    <a:lnTo>
                      <a:pt x="186842" y="97467"/>
                    </a:lnTo>
                    <a:lnTo>
                      <a:pt x="195485" y="95738"/>
                    </a:lnTo>
                    <a:lnTo>
                      <a:pt x="182521" y="27446"/>
                    </a:lnTo>
                    <a:lnTo>
                      <a:pt x="173879" y="29175"/>
                    </a:lnTo>
                    <a:close/>
                    <a:moveTo>
                      <a:pt x="7942" y="90552"/>
                    </a:moveTo>
                    <a:lnTo>
                      <a:pt x="12263" y="91416"/>
                    </a:lnTo>
                    <a:lnTo>
                      <a:pt x="24363" y="29175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15720" y="27446"/>
                    </a:lnTo>
                    <a:lnTo>
                      <a:pt x="3621" y="89687"/>
                    </a:lnTo>
                    <a:lnTo>
                      <a:pt x="7942" y="90552"/>
                    </a:lnTo>
                    <a:close/>
                    <a:moveTo>
                      <a:pt x="20906" y="23989"/>
                    </a:moveTo>
                    <a:lnTo>
                      <a:pt x="25227" y="24853"/>
                    </a:lnTo>
                    <a:cubicBezTo>
                      <a:pt x="26091" y="21395"/>
                      <a:pt x="29548" y="18802"/>
                      <a:pt x="32141" y="17937"/>
                    </a:cubicBezTo>
                    <a:lnTo>
                      <a:pt x="30413" y="9293"/>
                    </a:lnTo>
                    <a:cubicBezTo>
                      <a:pt x="23498" y="11022"/>
                      <a:pt x="18313" y="16208"/>
                      <a:pt x="16585" y="23124"/>
                    </a:cubicBezTo>
                    <a:lnTo>
                      <a:pt x="20906" y="23989"/>
                    </a:lnTo>
                    <a:close/>
                    <a:moveTo>
                      <a:pt x="165236" y="17937"/>
                    </a:moveTo>
                    <a:cubicBezTo>
                      <a:pt x="168693" y="18802"/>
                      <a:pt x="171286" y="22260"/>
                      <a:pt x="172150" y="24853"/>
                    </a:cubicBezTo>
                    <a:lnTo>
                      <a:pt x="180793" y="23124"/>
                    </a:lnTo>
                    <a:cubicBezTo>
                      <a:pt x="179064" y="16208"/>
                      <a:pt x="173879" y="11022"/>
                      <a:pt x="166965" y="9293"/>
                    </a:cubicBezTo>
                    <a:lnTo>
                      <a:pt x="165236" y="17937"/>
                    </a:lnTo>
                    <a:close/>
                    <a:moveTo>
                      <a:pt x="36462" y="12751"/>
                    </a:moveTo>
                    <a:lnTo>
                      <a:pt x="37327" y="17073"/>
                    </a:lnTo>
                    <a:cubicBezTo>
                      <a:pt x="74489" y="10157"/>
                      <a:pt x="124616" y="10157"/>
                      <a:pt x="161779" y="17073"/>
                    </a:cubicBezTo>
                    <a:lnTo>
                      <a:pt x="163508" y="8428"/>
                    </a:lnTo>
                    <a:cubicBezTo>
                      <a:pt x="125481" y="1513"/>
                      <a:pt x="73625" y="1513"/>
                      <a:pt x="36462" y="8428"/>
                    </a:cubicBezTo>
                    <a:lnTo>
                      <a:pt x="3646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3" name="Graphic 16831">
              <a:extLst>
                <a:ext uri="{FF2B5EF4-FFF2-40B4-BE49-F238E27FC236}">
                  <a16:creationId xmlns:a16="http://schemas.microsoft.com/office/drawing/2014/main" id="{CB8CEC36-9AE7-38F3-465F-058FFBCF1748}"/>
                </a:ext>
              </a:extLst>
            </p:cNvPr>
            <p:cNvGrpSpPr/>
            <p:nvPr/>
          </p:nvGrpSpPr>
          <p:grpSpPr>
            <a:xfrm>
              <a:off x="5298935" y="1843294"/>
              <a:ext cx="17285" cy="97683"/>
              <a:chOff x="5298935" y="1843294"/>
              <a:chExt cx="17285" cy="97683"/>
            </a:xfrm>
            <a:solidFill>
              <a:srgbClr val="355464"/>
            </a:solidFill>
          </p:grpSpPr>
          <p:sp>
            <p:nvSpPr>
              <p:cNvPr id="172" name="Freeform 17937">
                <a:extLst>
                  <a:ext uri="{FF2B5EF4-FFF2-40B4-BE49-F238E27FC236}">
                    <a16:creationId xmlns:a16="http://schemas.microsoft.com/office/drawing/2014/main" id="{182744E6-9FC5-EF79-DF86-D8745F843304}"/>
                  </a:ext>
                </a:extLst>
              </p:cNvPr>
              <p:cNvSpPr/>
              <p:nvPr/>
            </p:nvSpPr>
            <p:spPr>
              <a:xfrm>
                <a:off x="5301528" y="1845887"/>
                <a:ext cx="12963" cy="93361"/>
              </a:xfrm>
              <a:custGeom>
                <a:avLst/>
                <a:gdLst>
                  <a:gd name="connsiteX0" fmla="*/ 0 w 12963"/>
                  <a:gd name="connsiteY0" fmla="*/ 0 h 93361"/>
                  <a:gd name="connsiteX1" fmla="*/ 12964 w 12963"/>
                  <a:gd name="connsiteY1" fmla="*/ 0 h 93361"/>
                  <a:gd name="connsiteX2" fmla="*/ 12964 w 12963"/>
                  <a:gd name="connsiteY2" fmla="*/ 93361 h 93361"/>
                  <a:gd name="connsiteX3" fmla="*/ 0 w 12963"/>
                  <a:gd name="connsiteY3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93361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93361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3" name="Freeform 17938">
                <a:extLst>
                  <a:ext uri="{FF2B5EF4-FFF2-40B4-BE49-F238E27FC236}">
                    <a16:creationId xmlns:a16="http://schemas.microsoft.com/office/drawing/2014/main" id="{9ACD0D02-D9A7-78E0-9DBB-1D35E765D70E}"/>
                  </a:ext>
                </a:extLst>
              </p:cNvPr>
              <p:cNvSpPr/>
              <p:nvPr/>
            </p:nvSpPr>
            <p:spPr>
              <a:xfrm>
                <a:off x="5298935" y="1843294"/>
                <a:ext cx="17285" cy="97683"/>
              </a:xfrm>
              <a:custGeom>
                <a:avLst/>
                <a:gdLst>
                  <a:gd name="connsiteX0" fmla="*/ 17285 w 17285"/>
                  <a:gd name="connsiteY0" fmla="*/ 97683 h 97683"/>
                  <a:gd name="connsiteX1" fmla="*/ 0 w 17285"/>
                  <a:gd name="connsiteY1" fmla="*/ 97683 h 97683"/>
                  <a:gd name="connsiteX2" fmla="*/ 0 w 17285"/>
                  <a:gd name="connsiteY2" fmla="*/ 0 h 97683"/>
                  <a:gd name="connsiteX3" fmla="*/ 17285 w 17285"/>
                  <a:gd name="connsiteY3" fmla="*/ 0 h 97683"/>
                  <a:gd name="connsiteX4" fmla="*/ 17285 w 17285"/>
                  <a:gd name="connsiteY4" fmla="*/ 97683 h 97683"/>
                  <a:gd name="connsiteX5" fmla="*/ 4321 w 17285"/>
                  <a:gd name="connsiteY5" fmla="*/ 93361 h 97683"/>
                  <a:gd name="connsiteX6" fmla="*/ 12964 w 17285"/>
                  <a:gd name="connsiteY6" fmla="*/ 93361 h 97683"/>
                  <a:gd name="connsiteX7" fmla="*/ 12964 w 17285"/>
                  <a:gd name="connsiteY7" fmla="*/ 4322 h 97683"/>
                  <a:gd name="connsiteX8" fmla="*/ 4321 w 17285"/>
                  <a:gd name="connsiteY8" fmla="*/ 4322 h 97683"/>
                  <a:gd name="connsiteX9" fmla="*/ 4321 w 17285"/>
                  <a:gd name="connsiteY9" fmla="*/ 9336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97683">
                    <a:moveTo>
                      <a:pt x="17285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97683"/>
                    </a:lnTo>
                    <a:close/>
                    <a:moveTo>
                      <a:pt x="4321" y="93361"/>
                    </a:moveTo>
                    <a:lnTo>
                      <a:pt x="12964" y="93361"/>
                    </a:lnTo>
                    <a:lnTo>
                      <a:pt x="12964" y="4322"/>
                    </a:lnTo>
                    <a:lnTo>
                      <a:pt x="4321" y="4322"/>
                    </a:lnTo>
                    <a:lnTo>
                      <a:pt x="4321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4" name="Graphic 16831">
              <a:extLst>
                <a:ext uri="{FF2B5EF4-FFF2-40B4-BE49-F238E27FC236}">
                  <a16:creationId xmlns:a16="http://schemas.microsoft.com/office/drawing/2014/main" id="{9FC6FD54-4542-FD1E-7F73-85AE3FB066AF}"/>
                </a:ext>
              </a:extLst>
            </p:cNvPr>
            <p:cNvGrpSpPr/>
            <p:nvPr/>
          </p:nvGrpSpPr>
          <p:grpSpPr>
            <a:xfrm>
              <a:off x="5298935" y="2047305"/>
              <a:ext cx="17285" cy="55324"/>
              <a:chOff x="5298935" y="2047305"/>
              <a:chExt cx="17285" cy="55324"/>
            </a:xfrm>
            <a:solidFill>
              <a:srgbClr val="355464"/>
            </a:solidFill>
          </p:grpSpPr>
          <p:sp>
            <p:nvSpPr>
              <p:cNvPr id="170" name="Freeform 17940">
                <a:extLst>
                  <a:ext uri="{FF2B5EF4-FFF2-40B4-BE49-F238E27FC236}">
                    <a16:creationId xmlns:a16="http://schemas.microsoft.com/office/drawing/2014/main" id="{E8784D91-BC5D-5AF9-2E84-B70BDA6BC0C6}"/>
                  </a:ext>
                </a:extLst>
              </p:cNvPr>
              <p:cNvSpPr/>
              <p:nvPr/>
            </p:nvSpPr>
            <p:spPr>
              <a:xfrm>
                <a:off x="5301528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1" name="Freeform 17941">
                <a:extLst>
                  <a:ext uri="{FF2B5EF4-FFF2-40B4-BE49-F238E27FC236}">
                    <a16:creationId xmlns:a16="http://schemas.microsoft.com/office/drawing/2014/main" id="{7ED88C8C-7A18-4B0F-20EE-4BA5D8EE6592}"/>
                  </a:ext>
                </a:extLst>
              </p:cNvPr>
              <p:cNvSpPr/>
              <p:nvPr/>
            </p:nvSpPr>
            <p:spPr>
              <a:xfrm>
                <a:off x="5298935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5" name="Graphic 16831">
              <a:extLst>
                <a:ext uri="{FF2B5EF4-FFF2-40B4-BE49-F238E27FC236}">
                  <a16:creationId xmlns:a16="http://schemas.microsoft.com/office/drawing/2014/main" id="{97E91186-E975-FBBE-0863-4D65D8841DF1}"/>
                </a:ext>
              </a:extLst>
            </p:cNvPr>
            <p:cNvGrpSpPr/>
            <p:nvPr/>
          </p:nvGrpSpPr>
          <p:grpSpPr>
            <a:xfrm>
              <a:off x="5333506" y="2047305"/>
              <a:ext cx="17285" cy="55324"/>
              <a:chOff x="5333506" y="2047305"/>
              <a:chExt cx="17285" cy="55324"/>
            </a:xfrm>
            <a:solidFill>
              <a:srgbClr val="355464"/>
            </a:solidFill>
          </p:grpSpPr>
          <p:sp>
            <p:nvSpPr>
              <p:cNvPr id="168" name="Freeform 17943">
                <a:extLst>
                  <a:ext uri="{FF2B5EF4-FFF2-40B4-BE49-F238E27FC236}">
                    <a16:creationId xmlns:a16="http://schemas.microsoft.com/office/drawing/2014/main" id="{9448830C-5BEF-0F0B-903E-995BC4A771D5}"/>
                  </a:ext>
                </a:extLst>
              </p:cNvPr>
              <p:cNvSpPr/>
              <p:nvPr/>
            </p:nvSpPr>
            <p:spPr>
              <a:xfrm>
                <a:off x="5335234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9" name="Freeform 17944">
                <a:extLst>
                  <a:ext uri="{FF2B5EF4-FFF2-40B4-BE49-F238E27FC236}">
                    <a16:creationId xmlns:a16="http://schemas.microsoft.com/office/drawing/2014/main" id="{A747DCE8-6E23-F0E4-A706-893333C5A375}"/>
                  </a:ext>
                </a:extLst>
              </p:cNvPr>
              <p:cNvSpPr/>
              <p:nvPr/>
            </p:nvSpPr>
            <p:spPr>
              <a:xfrm>
                <a:off x="5333506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6" name="Graphic 16831">
              <a:extLst>
                <a:ext uri="{FF2B5EF4-FFF2-40B4-BE49-F238E27FC236}">
                  <a16:creationId xmlns:a16="http://schemas.microsoft.com/office/drawing/2014/main" id="{990A3C66-E9FE-F026-7125-00BB93162C51}"/>
                </a:ext>
              </a:extLst>
            </p:cNvPr>
            <p:cNvGrpSpPr/>
            <p:nvPr/>
          </p:nvGrpSpPr>
          <p:grpSpPr>
            <a:xfrm>
              <a:off x="5265230" y="2047305"/>
              <a:ext cx="17285" cy="55324"/>
              <a:chOff x="5265230" y="2047305"/>
              <a:chExt cx="17285" cy="55324"/>
            </a:xfrm>
            <a:solidFill>
              <a:srgbClr val="355464"/>
            </a:solidFill>
          </p:grpSpPr>
          <p:sp>
            <p:nvSpPr>
              <p:cNvPr id="166" name="Freeform 17946">
                <a:extLst>
                  <a:ext uri="{FF2B5EF4-FFF2-40B4-BE49-F238E27FC236}">
                    <a16:creationId xmlns:a16="http://schemas.microsoft.com/office/drawing/2014/main" id="{11DC0B16-FA66-C1B4-4F97-26D8271721B6}"/>
                  </a:ext>
                </a:extLst>
              </p:cNvPr>
              <p:cNvSpPr/>
              <p:nvPr/>
            </p:nvSpPr>
            <p:spPr>
              <a:xfrm>
                <a:off x="5267822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7" name="Freeform 17947">
                <a:extLst>
                  <a:ext uri="{FF2B5EF4-FFF2-40B4-BE49-F238E27FC236}">
                    <a16:creationId xmlns:a16="http://schemas.microsoft.com/office/drawing/2014/main" id="{83239721-4DC0-3EC8-F910-35141A795B58}"/>
                  </a:ext>
                </a:extLst>
              </p:cNvPr>
              <p:cNvSpPr/>
              <p:nvPr/>
            </p:nvSpPr>
            <p:spPr>
              <a:xfrm>
                <a:off x="5265230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7" name="Graphic 16831">
              <a:extLst>
                <a:ext uri="{FF2B5EF4-FFF2-40B4-BE49-F238E27FC236}">
                  <a16:creationId xmlns:a16="http://schemas.microsoft.com/office/drawing/2014/main" id="{74663D13-74D5-F84E-879E-D7B578FE9A5E}"/>
                </a:ext>
              </a:extLst>
            </p:cNvPr>
            <p:cNvGrpSpPr/>
            <p:nvPr/>
          </p:nvGrpSpPr>
          <p:grpSpPr>
            <a:xfrm>
              <a:off x="5157259" y="1787104"/>
              <a:ext cx="299772" cy="321576"/>
              <a:chOff x="5157259" y="1787104"/>
              <a:chExt cx="299772" cy="321576"/>
            </a:xfrm>
            <a:solidFill>
              <a:srgbClr val="355464"/>
            </a:solidFill>
          </p:grpSpPr>
          <p:sp>
            <p:nvSpPr>
              <p:cNvPr id="164" name="Freeform 17949">
                <a:extLst>
                  <a:ext uri="{FF2B5EF4-FFF2-40B4-BE49-F238E27FC236}">
                    <a16:creationId xmlns:a16="http://schemas.microsoft.com/office/drawing/2014/main" id="{115F75F8-F733-21B2-9D67-33C68B648EB6}"/>
                  </a:ext>
                </a:extLst>
              </p:cNvPr>
              <p:cNvSpPr/>
              <p:nvPr/>
            </p:nvSpPr>
            <p:spPr>
              <a:xfrm>
                <a:off x="5159423" y="1787969"/>
                <a:ext cx="297143" cy="318983"/>
              </a:xfrm>
              <a:custGeom>
                <a:avLst/>
                <a:gdLst>
                  <a:gd name="connsiteX0" fmla="*/ 200010 w 297143"/>
                  <a:gd name="connsiteY0" fmla="*/ 301694 h 318983"/>
                  <a:gd name="connsiteX1" fmla="*/ 148155 w 297143"/>
                  <a:gd name="connsiteY1" fmla="*/ 305152 h 318983"/>
                  <a:gd name="connsiteX2" fmla="*/ 148155 w 297143"/>
                  <a:gd name="connsiteY2" fmla="*/ 318119 h 318983"/>
                  <a:gd name="connsiteX3" fmla="*/ 201739 w 297143"/>
                  <a:gd name="connsiteY3" fmla="*/ 313797 h 318983"/>
                  <a:gd name="connsiteX4" fmla="*/ 200010 w 297143"/>
                  <a:gd name="connsiteY4" fmla="*/ 301694 h 318983"/>
                  <a:gd name="connsiteX5" fmla="*/ 282114 w 297143"/>
                  <a:gd name="connsiteY5" fmla="*/ 182400 h 318983"/>
                  <a:gd name="connsiteX6" fmla="*/ 200010 w 297143"/>
                  <a:gd name="connsiteY6" fmla="*/ 302559 h 318983"/>
                  <a:gd name="connsiteX7" fmla="*/ 201739 w 297143"/>
                  <a:gd name="connsiteY7" fmla="*/ 315526 h 318983"/>
                  <a:gd name="connsiteX8" fmla="*/ 295078 w 297143"/>
                  <a:gd name="connsiteY8" fmla="*/ 179806 h 318983"/>
                  <a:gd name="connsiteX9" fmla="*/ 282114 w 297143"/>
                  <a:gd name="connsiteY9" fmla="*/ 182400 h 318983"/>
                  <a:gd name="connsiteX10" fmla="*/ 270015 w 297143"/>
                  <a:gd name="connsiteY10" fmla="*/ 55325 h 318983"/>
                  <a:gd name="connsiteX11" fmla="*/ 270015 w 297143"/>
                  <a:gd name="connsiteY11" fmla="*/ 55325 h 318983"/>
                  <a:gd name="connsiteX12" fmla="*/ 270015 w 297143"/>
                  <a:gd name="connsiteY12" fmla="*/ 55325 h 318983"/>
                  <a:gd name="connsiteX13" fmla="*/ 257051 w 297143"/>
                  <a:gd name="connsiteY13" fmla="*/ 57054 h 318983"/>
                  <a:gd name="connsiteX14" fmla="*/ 257051 w 297143"/>
                  <a:gd name="connsiteY14" fmla="*/ 57918 h 318983"/>
                  <a:gd name="connsiteX15" fmla="*/ 257051 w 297143"/>
                  <a:gd name="connsiteY15" fmla="*/ 57918 h 318983"/>
                  <a:gd name="connsiteX16" fmla="*/ 257051 w 297143"/>
                  <a:gd name="connsiteY16" fmla="*/ 57918 h 318983"/>
                  <a:gd name="connsiteX17" fmla="*/ 257051 w 297143"/>
                  <a:gd name="connsiteY17" fmla="*/ 57918 h 318983"/>
                  <a:gd name="connsiteX18" fmla="*/ 257051 w 297143"/>
                  <a:gd name="connsiteY18" fmla="*/ 58783 h 318983"/>
                  <a:gd name="connsiteX19" fmla="*/ 257915 w 297143"/>
                  <a:gd name="connsiteY19" fmla="*/ 62241 h 318983"/>
                  <a:gd name="connsiteX20" fmla="*/ 260508 w 297143"/>
                  <a:gd name="connsiteY20" fmla="*/ 76072 h 318983"/>
                  <a:gd name="connsiteX21" fmla="*/ 269151 w 297143"/>
                  <a:gd name="connsiteY21" fmla="*/ 118430 h 318983"/>
                  <a:gd name="connsiteX22" fmla="*/ 277793 w 297143"/>
                  <a:gd name="connsiteY22" fmla="*/ 161653 h 318983"/>
                  <a:gd name="connsiteX23" fmla="*/ 280386 w 297143"/>
                  <a:gd name="connsiteY23" fmla="*/ 176349 h 318983"/>
                  <a:gd name="connsiteX24" fmla="*/ 281250 w 297143"/>
                  <a:gd name="connsiteY24" fmla="*/ 180671 h 318983"/>
                  <a:gd name="connsiteX25" fmla="*/ 281250 w 297143"/>
                  <a:gd name="connsiteY25" fmla="*/ 181535 h 318983"/>
                  <a:gd name="connsiteX26" fmla="*/ 281250 w 297143"/>
                  <a:gd name="connsiteY26" fmla="*/ 181535 h 318983"/>
                  <a:gd name="connsiteX27" fmla="*/ 281250 w 297143"/>
                  <a:gd name="connsiteY27" fmla="*/ 181535 h 318983"/>
                  <a:gd name="connsiteX28" fmla="*/ 281250 w 297143"/>
                  <a:gd name="connsiteY28" fmla="*/ 181535 h 318983"/>
                  <a:gd name="connsiteX29" fmla="*/ 281250 w 297143"/>
                  <a:gd name="connsiteY29" fmla="*/ 181535 h 318983"/>
                  <a:gd name="connsiteX30" fmla="*/ 281250 w 297143"/>
                  <a:gd name="connsiteY30" fmla="*/ 181535 h 318983"/>
                  <a:gd name="connsiteX31" fmla="*/ 294214 w 297143"/>
                  <a:gd name="connsiteY31" fmla="*/ 178942 h 318983"/>
                  <a:gd name="connsiteX32" fmla="*/ 281250 w 297143"/>
                  <a:gd name="connsiteY32" fmla="*/ 115837 h 318983"/>
                  <a:gd name="connsiteX33" fmla="*/ 272608 w 297143"/>
                  <a:gd name="connsiteY33" fmla="*/ 73479 h 318983"/>
                  <a:gd name="connsiteX34" fmla="*/ 270015 w 297143"/>
                  <a:gd name="connsiteY34" fmla="*/ 59647 h 318983"/>
                  <a:gd name="connsiteX35" fmla="*/ 269151 w 297143"/>
                  <a:gd name="connsiteY35" fmla="*/ 56189 h 318983"/>
                  <a:gd name="connsiteX36" fmla="*/ 270015 w 297143"/>
                  <a:gd name="connsiteY36" fmla="*/ 55325 h 318983"/>
                  <a:gd name="connsiteX37" fmla="*/ 270015 w 297143"/>
                  <a:gd name="connsiteY37" fmla="*/ 55325 h 318983"/>
                  <a:gd name="connsiteX38" fmla="*/ 270015 w 297143"/>
                  <a:gd name="connsiteY38" fmla="*/ 55325 h 318983"/>
                  <a:gd name="connsiteX39" fmla="*/ 270015 w 297143"/>
                  <a:gd name="connsiteY39" fmla="*/ 55325 h 318983"/>
                  <a:gd name="connsiteX40" fmla="*/ 270015 w 297143"/>
                  <a:gd name="connsiteY40" fmla="*/ 55325 h 318983"/>
                  <a:gd name="connsiteX41" fmla="*/ 270015 w 297143"/>
                  <a:gd name="connsiteY41" fmla="*/ 55325 h 318983"/>
                  <a:gd name="connsiteX42" fmla="*/ 270015 w 297143"/>
                  <a:gd name="connsiteY42" fmla="*/ 55325 h 318983"/>
                  <a:gd name="connsiteX43" fmla="*/ 257915 w 297143"/>
                  <a:gd name="connsiteY43" fmla="*/ 58783 h 318983"/>
                  <a:gd name="connsiteX44" fmla="*/ 257915 w 297143"/>
                  <a:gd name="connsiteY44" fmla="*/ 58783 h 318983"/>
                  <a:gd name="connsiteX45" fmla="*/ 257915 w 297143"/>
                  <a:gd name="connsiteY45" fmla="*/ 58783 h 318983"/>
                  <a:gd name="connsiteX46" fmla="*/ 257915 w 297143"/>
                  <a:gd name="connsiteY46" fmla="*/ 58783 h 318983"/>
                  <a:gd name="connsiteX47" fmla="*/ 270015 w 297143"/>
                  <a:gd name="connsiteY47" fmla="*/ 55325 h 318983"/>
                  <a:gd name="connsiteX48" fmla="*/ 203467 w 297143"/>
                  <a:gd name="connsiteY48" fmla="*/ 13831 h 318983"/>
                  <a:gd name="connsiteX49" fmla="*/ 257051 w 297143"/>
                  <a:gd name="connsiteY49" fmla="*/ 57918 h 318983"/>
                  <a:gd name="connsiteX50" fmla="*/ 270015 w 297143"/>
                  <a:gd name="connsiteY50" fmla="*/ 55325 h 318983"/>
                  <a:gd name="connsiteX51" fmla="*/ 204332 w 297143"/>
                  <a:gd name="connsiteY51" fmla="*/ 864 h 318983"/>
                  <a:gd name="connsiteX52" fmla="*/ 203467 w 297143"/>
                  <a:gd name="connsiteY52" fmla="*/ 13831 h 318983"/>
                  <a:gd name="connsiteX53" fmla="*/ 169761 w 297143"/>
                  <a:gd name="connsiteY53" fmla="*/ 12967 h 318983"/>
                  <a:gd name="connsiteX54" fmla="*/ 203467 w 297143"/>
                  <a:gd name="connsiteY54" fmla="*/ 13831 h 318983"/>
                  <a:gd name="connsiteX55" fmla="*/ 204332 w 297143"/>
                  <a:gd name="connsiteY55" fmla="*/ 864 h 318983"/>
                  <a:gd name="connsiteX56" fmla="*/ 170626 w 297143"/>
                  <a:gd name="connsiteY56" fmla="*/ 0 h 318983"/>
                  <a:gd name="connsiteX57" fmla="*/ 170626 w 297143"/>
                  <a:gd name="connsiteY57" fmla="*/ 12967 h 318983"/>
                  <a:gd name="connsiteX58" fmla="*/ 148155 w 297143"/>
                  <a:gd name="connsiteY58" fmla="*/ 12967 h 318983"/>
                  <a:gd name="connsiteX59" fmla="*/ 169761 w 297143"/>
                  <a:gd name="connsiteY59" fmla="*/ 12967 h 318983"/>
                  <a:gd name="connsiteX60" fmla="*/ 169761 w 297143"/>
                  <a:gd name="connsiteY60" fmla="*/ 0 h 318983"/>
                  <a:gd name="connsiteX61" fmla="*/ 148155 w 297143"/>
                  <a:gd name="connsiteY61" fmla="*/ 0 h 318983"/>
                  <a:gd name="connsiteX62" fmla="*/ 148155 w 297143"/>
                  <a:gd name="connsiteY62" fmla="*/ 12967 h 318983"/>
                  <a:gd name="connsiteX63" fmla="*/ 126549 w 297143"/>
                  <a:gd name="connsiteY63" fmla="*/ 12967 h 318983"/>
                  <a:gd name="connsiteX64" fmla="*/ 148155 w 297143"/>
                  <a:gd name="connsiteY64" fmla="*/ 12967 h 318983"/>
                  <a:gd name="connsiteX65" fmla="*/ 148155 w 297143"/>
                  <a:gd name="connsiteY65" fmla="*/ 0 h 318983"/>
                  <a:gd name="connsiteX66" fmla="*/ 126549 w 297143"/>
                  <a:gd name="connsiteY66" fmla="*/ 0 h 318983"/>
                  <a:gd name="connsiteX67" fmla="*/ 126549 w 297143"/>
                  <a:gd name="connsiteY67" fmla="*/ 12967 h 318983"/>
                  <a:gd name="connsiteX68" fmla="*/ 92843 w 297143"/>
                  <a:gd name="connsiteY68" fmla="*/ 13831 h 318983"/>
                  <a:gd name="connsiteX69" fmla="*/ 126549 w 297143"/>
                  <a:gd name="connsiteY69" fmla="*/ 12967 h 318983"/>
                  <a:gd name="connsiteX70" fmla="*/ 126549 w 297143"/>
                  <a:gd name="connsiteY70" fmla="*/ 0 h 318983"/>
                  <a:gd name="connsiteX71" fmla="*/ 92843 w 297143"/>
                  <a:gd name="connsiteY71" fmla="*/ 864 h 318983"/>
                  <a:gd name="connsiteX72" fmla="*/ 92843 w 297143"/>
                  <a:gd name="connsiteY72" fmla="*/ 13831 h 318983"/>
                  <a:gd name="connsiteX73" fmla="*/ 39259 w 297143"/>
                  <a:gd name="connsiteY73" fmla="*/ 57918 h 318983"/>
                  <a:gd name="connsiteX74" fmla="*/ 92843 w 297143"/>
                  <a:gd name="connsiteY74" fmla="*/ 13831 h 318983"/>
                  <a:gd name="connsiteX75" fmla="*/ 91979 w 297143"/>
                  <a:gd name="connsiteY75" fmla="*/ 864 h 318983"/>
                  <a:gd name="connsiteX76" fmla="*/ 26295 w 297143"/>
                  <a:gd name="connsiteY76" fmla="*/ 55325 h 318983"/>
                  <a:gd name="connsiteX77" fmla="*/ 39259 w 297143"/>
                  <a:gd name="connsiteY77" fmla="*/ 57918 h 318983"/>
                  <a:gd name="connsiteX78" fmla="*/ 15060 w 297143"/>
                  <a:gd name="connsiteY78" fmla="*/ 182400 h 318983"/>
                  <a:gd name="connsiteX79" fmla="*/ 15060 w 297143"/>
                  <a:gd name="connsiteY79" fmla="*/ 182400 h 318983"/>
                  <a:gd name="connsiteX80" fmla="*/ 15060 w 297143"/>
                  <a:gd name="connsiteY80" fmla="*/ 182400 h 318983"/>
                  <a:gd name="connsiteX81" fmla="*/ 15060 w 297143"/>
                  <a:gd name="connsiteY81" fmla="*/ 182400 h 318983"/>
                  <a:gd name="connsiteX82" fmla="*/ 15060 w 297143"/>
                  <a:gd name="connsiteY82" fmla="*/ 182400 h 318983"/>
                  <a:gd name="connsiteX83" fmla="*/ 15060 w 297143"/>
                  <a:gd name="connsiteY83" fmla="*/ 182400 h 318983"/>
                  <a:gd name="connsiteX84" fmla="*/ 15060 w 297143"/>
                  <a:gd name="connsiteY84" fmla="*/ 180671 h 318983"/>
                  <a:gd name="connsiteX85" fmla="*/ 15924 w 297143"/>
                  <a:gd name="connsiteY85" fmla="*/ 176349 h 318983"/>
                  <a:gd name="connsiteX86" fmla="*/ 18517 w 297143"/>
                  <a:gd name="connsiteY86" fmla="*/ 161653 h 318983"/>
                  <a:gd name="connsiteX87" fmla="*/ 27160 w 297143"/>
                  <a:gd name="connsiteY87" fmla="*/ 118430 h 318983"/>
                  <a:gd name="connsiteX88" fmla="*/ 35802 w 297143"/>
                  <a:gd name="connsiteY88" fmla="*/ 76072 h 318983"/>
                  <a:gd name="connsiteX89" fmla="*/ 38395 w 297143"/>
                  <a:gd name="connsiteY89" fmla="*/ 62241 h 318983"/>
                  <a:gd name="connsiteX90" fmla="*/ 39259 w 297143"/>
                  <a:gd name="connsiteY90" fmla="*/ 58783 h 318983"/>
                  <a:gd name="connsiteX91" fmla="*/ 39259 w 297143"/>
                  <a:gd name="connsiteY91" fmla="*/ 57918 h 318983"/>
                  <a:gd name="connsiteX92" fmla="*/ 39259 w 297143"/>
                  <a:gd name="connsiteY92" fmla="*/ 57918 h 318983"/>
                  <a:gd name="connsiteX93" fmla="*/ 39259 w 297143"/>
                  <a:gd name="connsiteY93" fmla="*/ 57918 h 318983"/>
                  <a:gd name="connsiteX94" fmla="*/ 39259 w 297143"/>
                  <a:gd name="connsiteY94" fmla="*/ 57918 h 318983"/>
                  <a:gd name="connsiteX95" fmla="*/ 39259 w 297143"/>
                  <a:gd name="connsiteY95" fmla="*/ 58783 h 318983"/>
                  <a:gd name="connsiteX96" fmla="*/ 27160 w 297143"/>
                  <a:gd name="connsiteY96" fmla="*/ 56189 h 318983"/>
                  <a:gd name="connsiteX97" fmla="*/ 27160 w 297143"/>
                  <a:gd name="connsiteY97" fmla="*/ 55325 h 318983"/>
                  <a:gd name="connsiteX98" fmla="*/ 27160 w 297143"/>
                  <a:gd name="connsiteY98" fmla="*/ 55325 h 318983"/>
                  <a:gd name="connsiteX99" fmla="*/ 27160 w 297143"/>
                  <a:gd name="connsiteY99" fmla="*/ 55325 h 318983"/>
                  <a:gd name="connsiteX100" fmla="*/ 40123 w 297143"/>
                  <a:gd name="connsiteY100" fmla="*/ 57918 h 318983"/>
                  <a:gd name="connsiteX101" fmla="*/ 40123 w 297143"/>
                  <a:gd name="connsiteY101" fmla="*/ 57918 h 318983"/>
                  <a:gd name="connsiteX102" fmla="*/ 40123 w 297143"/>
                  <a:gd name="connsiteY102" fmla="*/ 57054 h 318983"/>
                  <a:gd name="connsiteX103" fmla="*/ 28024 w 297143"/>
                  <a:gd name="connsiteY103" fmla="*/ 54460 h 318983"/>
                  <a:gd name="connsiteX104" fmla="*/ 28024 w 297143"/>
                  <a:gd name="connsiteY104" fmla="*/ 55325 h 318983"/>
                  <a:gd name="connsiteX105" fmla="*/ 28024 w 297143"/>
                  <a:gd name="connsiteY105" fmla="*/ 55325 h 318983"/>
                  <a:gd name="connsiteX106" fmla="*/ 28024 w 297143"/>
                  <a:gd name="connsiteY106" fmla="*/ 55325 h 318983"/>
                  <a:gd name="connsiteX107" fmla="*/ 28024 w 297143"/>
                  <a:gd name="connsiteY107" fmla="*/ 55325 h 318983"/>
                  <a:gd name="connsiteX108" fmla="*/ 28024 w 297143"/>
                  <a:gd name="connsiteY108" fmla="*/ 56189 h 318983"/>
                  <a:gd name="connsiteX109" fmla="*/ 27160 w 297143"/>
                  <a:gd name="connsiteY109" fmla="*/ 59647 h 318983"/>
                  <a:gd name="connsiteX110" fmla="*/ 24567 w 297143"/>
                  <a:gd name="connsiteY110" fmla="*/ 73479 h 318983"/>
                  <a:gd name="connsiteX111" fmla="*/ 15924 w 297143"/>
                  <a:gd name="connsiteY111" fmla="*/ 115837 h 318983"/>
                  <a:gd name="connsiteX112" fmla="*/ 2960 w 297143"/>
                  <a:gd name="connsiteY112" fmla="*/ 178942 h 318983"/>
                  <a:gd name="connsiteX113" fmla="*/ 15060 w 297143"/>
                  <a:gd name="connsiteY113" fmla="*/ 182400 h 318983"/>
                  <a:gd name="connsiteX114" fmla="*/ 97164 w 297143"/>
                  <a:gd name="connsiteY114" fmla="*/ 301694 h 318983"/>
                  <a:gd name="connsiteX115" fmla="*/ 15060 w 297143"/>
                  <a:gd name="connsiteY115" fmla="*/ 181535 h 318983"/>
                  <a:gd name="connsiteX116" fmla="*/ 2096 w 297143"/>
                  <a:gd name="connsiteY116" fmla="*/ 178942 h 318983"/>
                  <a:gd name="connsiteX117" fmla="*/ 95436 w 297143"/>
                  <a:gd name="connsiteY117" fmla="*/ 314661 h 318983"/>
                  <a:gd name="connsiteX118" fmla="*/ 97164 w 297143"/>
                  <a:gd name="connsiteY118" fmla="*/ 301694 h 318983"/>
                  <a:gd name="connsiteX119" fmla="*/ 148155 w 297143"/>
                  <a:gd name="connsiteY119" fmla="*/ 306017 h 318983"/>
                  <a:gd name="connsiteX120" fmla="*/ 96300 w 297143"/>
                  <a:gd name="connsiteY120" fmla="*/ 302559 h 318983"/>
                  <a:gd name="connsiteX121" fmla="*/ 95436 w 297143"/>
                  <a:gd name="connsiteY121" fmla="*/ 314661 h 318983"/>
                  <a:gd name="connsiteX122" fmla="*/ 149019 w 297143"/>
                  <a:gd name="connsiteY122" fmla="*/ 318983 h 318983"/>
                  <a:gd name="connsiteX123" fmla="*/ 149019 w 297143"/>
                  <a:gd name="connsiteY123" fmla="*/ 306017 h 318983"/>
                  <a:gd name="connsiteX124" fmla="*/ 200875 w 297143"/>
                  <a:gd name="connsiteY124" fmla="*/ 308610 h 318983"/>
                  <a:gd name="connsiteX125" fmla="*/ 200010 w 297143"/>
                  <a:gd name="connsiteY125" fmla="*/ 302559 h 318983"/>
                  <a:gd name="connsiteX126" fmla="*/ 200010 w 297143"/>
                  <a:gd name="connsiteY126" fmla="*/ 302559 h 318983"/>
                  <a:gd name="connsiteX127" fmla="*/ 200875 w 297143"/>
                  <a:gd name="connsiteY127" fmla="*/ 308610 h 318983"/>
                  <a:gd name="connsiteX128" fmla="*/ 288164 w 297143"/>
                  <a:gd name="connsiteY128" fmla="*/ 180671 h 318983"/>
                  <a:gd name="connsiteX129" fmla="*/ 282114 w 297143"/>
                  <a:gd name="connsiteY129" fmla="*/ 181535 h 318983"/>
                  <a:gd name="connsiteX130" fmla="*/ 282114 w 297143"/>
                  <a:gd name="connsiteY130" fmla="*/ 181535 h 318983"/>
                  <a:gd name="connsiteX131" fmla="*/ 288164 w 297143"/>
                  <a:gd name="connsiteY131" fmla="*/ 180671 h 318983"/>
                  <a:gd name="connsiteX132" fmla="*/ 263965 w 297143"/>
                  <a:gd name="connsiteY132" fmla="*/ 56189 h 318983"/>
                  <a:gd name="connsiteX133" fmla="*/ 257915 w 297143"/>
                  <a:gd name="connsiteY133" fmla="*/ 57918 h 318983"/>
                  <a:gd name="connsiteX134" fmla="*/ 270879 w 297143"/>
                  <a:gd name="connsiteY134" fmla="*/ 55325 h 318983"/>
                  <a:gd name="connsiteX135" fmla="*/ 263965 w 297143"/>
                  <a:gd name="connsiteY135" fmla="*/ 56189 h 318983"/>
                  <a:gd name="connsiteX136" fmla="*/ 203467 w 297143"/>
                  <a:gd name="connsiteY136" fmla="*/ 7780 h 318983"/>
                  <a:gd name="connsiteX137" fmla="*/ 203467 w 297143"/>
                  <a:gd name="connsiteY137" fmla="*/ 1729 h 318983"/>
                  <a:gd name="connsiteX138" fmla="*/ 203467 w 297143"/>
                  <a:gd name="connsiteY138" fmla="*/ 1729 h 318983"/>
                  <a:gd name="connsiteX139" fmla="*/ 203467 w 297143"/>
                  <a:gd name="connsiteY139" fmla="*/ 7780 h 318983"/>
                  <a:gd name="connsiteX140" fmla="*/ 92843 w 297143"/>
                  <a:gd name="connsiteY140" fmla="*/ 7780 h 318983"/>
                  <a:gd name="connsiteX141" fmla="*/ 92843 w 297143"/>
                  <a:gd name="connsiteY141" fmla="*/ 1729 h 318983"/>
                  <a:gd name="connsiteX142" fmla="*/ 92843 w 297143"/>
                  <a:gd name="connsiteY142" fmla="*/ 1729 h 318983"/>
                  <a:gd name="connsiteX143" fmla="*/ 92843 w 297143"/>
                  <a:gd name="connsiteY143" fmla="*/ 7780 h 318983"/>
                  <a:gd name="connsiteX144" fmla="*/ 33209 w 297143"/>
                  <a:gd name="connsiteY144" fmla="*/ 57054 h 318983"/>
                  <a:gd name="connsiteX145" fmla="*/ 27160 w 297143"/>
                  <a:gd name="connsiteY145" fmla="*/ 56189 h 318983"/>
                  <a:gd name="connsiteX146" fmla="*/ 40123 w 297143"/>
                  <a:gd name="connsiteY146" fmla="*/ 58783 h 318983"/>
                  <a:gd name="connsiteX147" fmla="*/ 33209 w 297143"/>
                  <a:gd name="connsiteY147" fmla="*/ 57054 h 318983"/>
                  <a:gd name="connsiteX148" fmla="*/ 8146 w 297143"/>
                  <a:gd name="connsiteY148" fmla="*/ 180671 h 318983"/>
                  <a:gd name="connsiteX149" fmla="*/ 14196 w 297143"/>
                  <a:gd name="connsiteY149" fmla="*/ 181535 h 318983"/>
                  <a:gd name="connsiteX150" fmla="*/ 14196 w 297143"/>
                  <a:gd name="connsiteY150" fmla="*/ 181535 h 318983"/>
                  <a:gd name="connsiteX151" fmla="*/ 8146 w 297143"/>
                  <a:gd name="connsiteY151" fmla="*/ 180671 h 318983"/>
                  <a:gd name="connsiteX152" fmla="*/ 96300 w 297143"/>
                  <a:gd name="connsiteY152" fmla="*/ 308610 h 318983"/>
                  <a:gd name="connsiteX153" fmla="*/ 97164 w 297143"/>
                  <a:gd name="connsiteY153" fmla="*/ 302559 h 318983"/>
                  <a:gd name="connsiteX154" fmla="*/ 97164 w 297143"/>
                  <a:gd name="connsiteY154" fmla="*/ 302559 h 318983"/>
                  <a:gd name="connsiteX155" fmla="*/ 96300 w 297143"/>
                  <a:gd name="connsiteY155" fmla="*/ 308610 h 31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297143" h="318983">
                    <a:moveTo>
                      <a:pt x="200010" y="301694"/>
                    </a:moveTo>
                    <a:cubicBezTo>
                      <a:pt x="181861" y="304288"/>
                      <a:pt x="163712" y="305152"/>
                      <a:pt x="148155" y="305152"/>
                    </a:cubicBezTo>
                    <a:lnTo>
                      <a:pt x="148155" y="318119"/>
                    </a:lnTo>
                    <a:cubicBezTo>
                      <a:pt x="164576" y="318119"/>
                      <a:pt x="182725" y="316390"/>
                      <a:pt x="201739" y="313797"/>
                    </a:cubicBezTo>
                    <a:lnTo>
                      <a:pt x="200010" y="301694"/>
                    </a:lnTo>
                    <a:close/>
                    <a:moveTo>
                      <a:pt x="282114" y="182400"/>
                    </a:moveTo>
                    <a:cubicBezTo>
                      <a:pt x="293350" y="237725"/>
                      <a:pt x="255323" y="294779"/>
                      <a:pt x="200010" y="302559"/>
                    </a:cubicBezTo>
                    <a:lnTo>
                      <a:pt x="201739" y="315526"/>
                    </a:lnTo>
                    <a:cubicBezTo>
                      <a:pt x="264829" y="306881"/>
                      <a:pt x="307178" y="242047"/>
                      <a:pt x="295078" y="179806"/>
                    </a:cubicBezTo>
                    <a:lnTo>
                      <a:pt x="282114" y="182400"/>
                    </a:lnTo>
                    <a:close/>
                    <a:moveTo>
                      <a:pt x="270015" y="55325"/>
                    </a:move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4460"/>
                      <a:pt x="270015" y="55325"/>
                    </a:cubicBezTo>
                    <a:cubicBezTo>
                      <a:pt x="268286" y="51867"/>
                      <a:pt x="259644" y="51867"/>
                      <a:pt x="257051" y="57054"/>
                    </a:cubicBezTo>
                    <a:cubicBezTo>
                      <a:pt x="257051" y="57054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8783"/>
                      <a:pt x="257051" y="58783"/>
                    </a:cubicBezTo>
                    <a:cubicBezTo>
                      <a:pt x="257051" y="59647"/>
                      <a:pt x="257051" y="60512"/>
                      <a:pt x="257915" y="62241"/>
                    </a:cubicBezTo>
                    <a:cubicBezTo>
                      <a:pt x="258779" y="65698"/>
                      <a:pt x="259644" y="70021"/>
                      <a:pt x="260508" y="76072"/>
                    </a:cubicBezTo>
                    <a:cubicBezTo>
                      <a:pt x="263101" y="87310"/>
                      <a:pt x="265694" y="102870"/>
                      <a:pt x="269151" y="118430"/>
                    </a:cubicBezTo>
                    <a:cubicBezTo>
                      <a:pt x="272608" y="133990"/>
                      <a:pt x="275200" y="149550"/>
                      <a:pt x="277793" y="161653"/>
                    </a:cubicBezTo>
                    <a:cubicBezTo>
                      <a:pt x="278657" y="167704"/>
                      <a:pt x="280386" y="172891"/>
                      <a:pt x="280386" y="176349"/>
                    </a:cubicBezTo>
                    <a:cubicBezTo>
                      <a:pt x="280386" y="178077"/>
                      <a:pt x="281250" y="179806"/>
                      <a:pt x="281250" y="180671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lnTo>
                      <a:pt x="294214" y="178942"/>
                    </a:lnTo>
                    <a:cubicBezTo>
                      <a:pt x="294214" y="178077"/>
                      <a:pt x="287300" y="146093"/>
                      <a:pt x="281250" y="115837"/>
                    </a:cubicBezTo>
                    <a:cubicBezTo>
                      <a:pt x="277793" y="100277"/>
                      <a:pt x="275200" y="84716"/>
                      <a:pt x="272608" y="73479"/>
                    </a:cubicBezTo>
                    <a:cubicBezTo>
                      <a:pt x="271743" y="67427"/>
                      <a:pt x="270879" y="63105"/>
                      <a:pt x="270015" y="59647"/>
                    </a:cubicBezTo>
                    <a:cubicBezTo>
                      <a:pt x="270015" y="57918"/>
                      <a:pt x="269151" y="57054"/>
                      <a:pt x="269151" y="56189"/>
                    </a:cubicBezTo>
                    <a:cubicBezTo>
                      <a:pt x="270015" y="56189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6189"/>
                      <a:pt x="270015" y="55325"/>
                    </a:cubicBezTo>
                    <a:cubicBezTo>
                      <a:pt x="267422" y="61376"/>
                      <a:pt x="258779" y="61376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lnTo>
                      <a:pt x="270015" y="55325"/>
                    </a:lnTo>
                    <a:close/>
                    <a:moveTo>
                      <a:pt x="203467" y="13831"/>
                    </a:moveTo>
                    <a:cubicBezTo>
                      <a:pt x="230259" y="15560"/>
                      <a:pt x="251866" y="32849"/>
                      <a:pt x="257051" y="57918"/>
                    </a:cubicBezTo>
                    <a:lnTo>
                      <a:pt x="270015" y="55325"/>
                    </a:lnTo>
                    <a:cubicBezTo>
                      <a:pt x="263965" y="23340"/>
                      <a:pt x="235445" y="2593"/>
                      <a:pt x="204332" y="864"/>
                    </a:cubicBezTo>
                    <a:lnTo>
                      <a:pt x="203467" y="13831"/>
                    </a:lnTo>
                    <a:close/>
                    <a:moveTo>
                      <a:pt x="169761" y="12967"/>
                    </a:moveTo>
                    <a:cubicBezTo>
                      <a:pt x="184454" y="12967"/>
                      <a:pt x="196553" y="12967"/>
                      <a:pt x="203467" y="13831"/>
                    </a:cubicBezTo>
                    <a:lnTo>
                      <a:pt x="204332" y="864"/>
                    </a:lnTo>
                    <a:cubicBezTo>
                      <a:pt x="198282" y="864"/>
                      <a:pt x="185318" y="0"/>
                      <a:pt x="170626" y="0"/>
                    </a:cubicBezTo>
                    <a:lnTo>
                      <a:pt x="170626" y="12967"/>
                    </a:lnTo>
                    <a:close/>
                    <a:moveTo>
                      <a:pt x="148155" y="12967"/>
                    </a:moveTo>
                    <a:lnTo>
                      <a:pt x="169761" y="12967"/>
                    </a:lnTo>
                    <a:lnTo>
                      <a:pt x="169761" y="0"/>
                    </a:lnTo>
                    <a:lnTo>
                      <a:pt x="148155" y="0"/>
                    </a:lnTo>
                    <a:lnTo>
                      <a:pt x="148155" y="12967"/>
                    </a:lnTo>
                    <a:close/>
                    <a:moveTo>
                      <a:pt x="126549" y="12967"/>
                    </a:moveTo>
                    <a:lnTo>
                      <a:pt x="148155" y="12967"/>
                    </a:lnTo>
                    <a:lnTo>
                      <a:pt x="148155" y="0"/>
                    </a:lnTo>
                    <a:lnTo>
                      <a:pt x="126549" y="0"/>
                    </a:lnTo>
                    <a:lnTo>
                      <a:pt x="126549" y="12967"/>
                    </a:lnTo>
                    <a:close/>
                    <a:moveTo>
                      <a:pt x="92843" y="13831"/>
                    </a:moveTo>
                    <a:cubicBezTo>
                      <a:pt x="98893" y="13831"/>
                      <a:pt x="111856" y="12967"/>
                      <a:pt x="126549" y="12967"/>
                    </a:cubicBezTo>
                    <a:lnTo>
                      <a:pt x="126549" y="0"/>
                    </a:lnTo>
                    <a:cubicBezTo>
                      <a:pt x="111856" y="0"/>
                      <a:pt x="98893" y="0"/>
                      <a:pt x="92843" y="864"/>
                    </a:cubicBezTo>
                    <a:lnTo>
                      <a:pt x="92843" y="13831"/>
                    </a:lnTo>
                    <a:close/>
                    <a:moveTo>
                      <a:pt x="39259" y="57918"/>
                    </a:moveTo>
                    <a:cubicBezTo>
                      <a:pt x="44445" y="32849"/>
                      <a:pt x="66915" y="15560"/>
                      <a:pt x="92843" y="13831"/>
                    </a:cubicBezTo>
                    <a:lnTo>
                      <a:pt x="91979" y="864"/>
                    </a:lnTo>
                    <a:cubicBezTo>
                      <a:pt x="60001" y="2593"/>
                      <a:pt x="32345" y="23340"/>
                      <a:pt x="26295" y="55325"/>
                    </a:cubicBezTo>
                    <a:lnTo>
                      <a:pt x="39259" y="57918"/>
                    </a:lnTo>
                    <a:close/>
                    <a:moveTo>
                      <a:pt x="15060" y="182400"/>
                    </a:move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0671"/>
                    </a:cubicBezTo>
                    <a:cubicBezTo>
                      <a:pt x="15060" y="179806"/>
                      <a:pt x="15924" y="178077"/>
                      <a:pt x="15924" y="176349"/>
                    </a:cubicBezTo>
                    <a:cubicBezTo>
                      <a:pt x="16788" y="172891"/>
                      <a:pt x="17653" y="167704"/>
                      <a:pt x="18517" y="161653"/>
                    </a:cubicBezTo>
                    <a:cubicBezTo>
                      <a:pt x="21110" y="149550"/>
                      <a:pt x="23703" y="133990"/>
                      <a:pt x="27160" y="118430"/>
                    </a:cubicBezTo>
                    <a:cubicBezTo>
                      <a:pt x="30617" y="102870"/>
                      <a:pt x="33209" y="87310"/>
                      <a:pt x="35802" y="76072"/>
                    </a:cubicBezTo>
                    <a:cubicBezTo>
                      <a:pt x="36666" y="70021"/>
                      <a:pt x="37530" y="65698"/>
                      <a:pt x="38395" y="62241"/>
                    </a:cubicBezTo>
                    <a:cubicBezTo>
                      <a:pt x="38395" y="60512"/>
                      <a:pt x="39259" y="59647"/>
                      <a:pt x="39259" y="58783"/>
                    </a:cubicBezTo>
                    <a:cubicBezTo>
                      <a:pt x="39259" y="58783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8783"/>
                      <a:pt x="39259" y="58783"/>
                    </a:cubicBezTo>
                    <a:cubicBezTo>
                      <a:pt x="36666" y="62241"/>
                      <a:pt x="28024" y="60512"/>
                      <a:pt x="27160" y="56189"/>
                    </a:cubicBezTo>
                    <a:cubicBezTo>
                      <a:pt x="27160" y="56189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lnTo>
                      <a:pt x="40123" y="57918"/>
                    </a:lnTo>
                    <a:cubicBezTo>
                      <a:pt x="40123" y="57918"/>
                      <a:pt x="40123" y="57918"/>
                      <a:pt x="40123" y="57918"/>
                    </a:cubicBezTo>
                    <a:cubicBezTo>
                      <a:pt x="40123" y="57918"/>
                      <a:pt x="40123" y="57054"/>
                      <a:pt x="40123" y="57054"/>
                    </a:cubicBezTo>
                    <a:cubicBezTo>
                      <a:pt x="38395" y="52732"/>
                      <a:pt x="30617" y="51003"/>
                      <a:pt x="28024" y="54460"/>
                    </a:cubicBezTo>
                    <a:cubicBezTo>
                      <a:pt x="28024" y="54460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6189"/>
                      <a:pt x="28024" y="56189"/>
                    </a:cubicBezTo>
                    <a:cubicBezTo>
                      <a:pt x="28024" y="57054"/>
                      <a:pt x="28024" y="57918"/>
                      <a:pt x="27160" y="59647"/>
                    </a:cubicBezTo>
                    <a:cubicBezTo>
                      <a:pt x="26295" y="63105"/>
                      <a:pt x="25431" y="67427"/>
                      <a:pt x="24567" y="73479"/>
                    </a:cubicBezTo>
                    <a:cubicBezTo>
                      <a:pt x="21974" y="84716"/>
                      <a:pt x="19381" y="100277"/>
                      <a:pt x="15924" y="115837"/>
                    </a:cubicBezTo>
                    <a:cubicBezTo>
                      <a:pt x="9875" y="146957"/>
                      <a:pt x="3825" y="178077"/>
                      <a:pt x="2960" y="178942"/>
                    </a:cubicBezTo>
                    <a:lnTo>
                      <a:pt x="15060" y="182400"/>
                    </a:lnTo>
                    <a:close/>
                    <a:moveTo>
                      <a:pt x="97164" y="301694"/>
                    </a:moveTo>
                    <a:cubicBezTo>
                      <a:pt x="41852" y="293914"/>
                      <a:pt x="3825" y="236860"/>
                      <a:pt x="15060" y="181535"/>
                    </a:cubicBezTo>
                    <a:lnTo>
                      <a:pt x="2096" y="178942"/>
                    </a:lnTo>
                    <a:cubicBezTo>
                      <a:pt x="-10003" y="241183"/>
                      <a:pt x="31481" y="306017"/>
                      <a:pt x="95436" y="314661"/>
                    </a:cubicBezTo>
                    <a:lnTo>
                      <a:pt x="97164" y="301694"/>
                    </a:lnTo>
                    <a:close/>
                    <a:moveTo>
                      <a:pt x="148155" y="306017"/>
                    </a:moveTo>
                    <a:cubicBezTo>
                      <a:pt x="132598" y="306017"/>
                      <a:pt x="114449" y="304288"/>
                      <a:pt x="96300" y="302559"/>
                    </a:cubicBezTo>
                    <a:lnTo>
                      <a:pt x="95436" y="314661"/>
                    </a:lnTo>
                    <a:cubicBezTo>
                      <a:pt x="114449" y="317255"/>
                      <a:pt x="132598" y="318983"/>
                      <a:pt x="149019" y="318983"/>
                    </a:cubicBezTo>
                    <a:lnTo>
                      <a:pt x="149019" y="306017"/>
                    </a:lnTo>
                    <a:close/>
                    <a:moveTo>
                      <a:pt x="200875" y="308610"/>
                    </a:moveTo>
                    <a:lnTo>
                      <a:pt x="200010" y="302559"/>
                    </a:lnTo>
                    <a:lnTo>
                      <a:pt x="200010" y="302559"/>
                    </a:lnTo>
                    <a:lnTo>
                      <a:pt x="200875" y="308610"/>
                    </a:lnTo>
                    <a:close/>
                    <a:moveTo>
                      <a:pt x="288164" y="180671"/>
                    </a:moveTo>
                    <a:lnTo>
                      <a:pt x="282114" y="181535"/>
                    </a:lnTo>
                    <a:lnTo>
                      <a:pt x="282114" y="181535"/>
                    </a:lnTo>
                    <a:lnTo>
                      <a:pt x="288164" y="180671"/>
                    </a:lnTo>
                    <a:close/>
                    <a:moveTo>
                      <a:pt x="263965" y="56189"/>
                    </a:moveTo>
                    <a:lnTo>
                      <a:pt x="257915" y="57918"/>
                    </a:lnTo>
                    <a:lnTo>
                      <a:pt x="270879" y="55325"/>
                    </a:lnTo>
                    <a:lnTo>
                      <a:pt x="263965" y="56189"/>
                    </a:lnTo>
                    <a:close/>
                    <a:moveTo>
                      <a:pt x="203467" y="7780"/>
                    </a:moveTo>
                    <a:lnTo>
                      <a:pt x="203467" y="1729"/>
                    </a:lnTo>
                    <a:lnTo>
                      <a:pt x="203467" y="1729"/>
                    </a:lnTo>
                    <a:lnTo>
                      <a:pt x="203467" y="7780"/>
                    </a:lnTo>
                    <a:close/>
                    <a:moveTo>
                      <a:pt x="92843" y="7780"/>
                    </a:moveTo>
                    <a:lnTo>
                      <a:pt x="92843" y="1729"/>
                    </a:lnTo>
                    <a:lnTo>
                      <a:pt x="92843" y="1729"/>
                    </a:lnTo>
                    <a:lnTo>
                      <a:pt x="92843" y="7780"/>
                    </a:lnTo>
                    <a:close/>
                    <a:moveTo>
                      <a:pt x="33209" y="57054"/>
                    </a:moveTo>
                    <a:lnTo>
                      <a:pt x="27160" y="56189"/>
                    </a:lnTo>
                    <a:lnTo>
                      <a:pt x="40123" y="58783"/>
                    </a:lnTo>
                    <a:lnTo>
                      <a:pt x="33209" y="57054"/>
                    </a:lnTo>
                    <a:close/>
                    <a:moveTo>
                      <a:pt x="8146" y="180671"/>
                    </a:moveTo>
                    <a:lnTo>
                      <a:pt x="14196" y="181535"/>
                    </a:lnTo>
                    <a:lnTo>
                      <a:pt x="14196" y="181535"/>
                    </a:lnTo>
                    <a:lnTo>
                      <a:pt x="8146" y="180671"/>
                    </a:lnTo>
                    <a:close/>
                    <a:moveTo>
                      <a:pt x="96300" y="308610"/>
                    </a:moveTo>
                    <a:lnTo>
                      <a:pt x="97164" y="302559"/>
                    </a:lnTo>
                    <a:lnTo>
                      <a:pt x="97164" y="302559"/>
                    </a:lnTo>
                    <a:lnTo>
                      <a:pt x="96300" y="30861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5" name="Freeform 17950">
                <a:extLst>
                  <a:ext uri="{FF2B5EF4-FFF2-40B4-BE49-F238E27FC236}">
                    <a16:creationId xmlns:a16="http://schemas.microsoft.com/office/drawing/2014/main" id="{360B39D2-649B-76F1-90F1-F0785C2AF5C7}"/>
                  </a:ext>
                </a:extLst>
              </p:cNvPr>
              <p:cNvSpPr/>
              <p:nvPr/>
            </p:nvSpPr>
            <p:spPr>
              <a:xfrm>
                <a:off x="5157259" y="1787104"/>
                <a:ext cx="299772" cy="321576"/>
              </a:xfrm>
              <a:custGeom>
                <a:avLst/>
                <a:gdLst>
                  <a:gd name="connsiteX0" fmla="*/ 152911 w 299772"/>
                  <a:gd name="connsiteY0" fmla="*/ 321577 h 321576"/>
                  <a:gd name="connsiteX1" fmla="*/ 148590 w 299772"/>
                  <a:gd name="connsiteY1" fmla="*/ 321577 h 321576"/>
                  <a:gd name="connsiteX2" fmla="*/ 99328 w 299772"/>
                  <a:gd name="connsiteY2" fmla="*/ 318119 h 321576"/>
                  <a:gd name="connsiteX3" fmla="*/ 99328 w 299772"/>
                  <a:gd name="connsiteY3" fmla="*/ 318119 h 321576"/>
                  <a:gd name="connsiteX4" fmla="*/ 96735 w 299772"/>
                  <a:gd name="connsiteY4" fmla="*/ 318119 h 321576"/>
                  <a:gd name="connsiteX5" fmla="*/ 95870 w 299772"/>
                  <a:gd name="connsiteY5" fmla="*/ 318119 h 321576"/>
                  <a:gd name="connsiteX6" fmla="*/ 95006 w 299772"/>
                  <a:gd name="connsiteY6" fmla="*/ 318119 h 321576"/>
                  <a:gd name="connsiteX7" fmla="*/ 22409 w 299772"/>
                  <a:gd name="connsiteY7" fmla="*/ 272303 h 321576"/>
                  <a:gd name="connsiteX8" fmla="*/ 1667 w 299772"/>
                  <a:gd name="connsiteY8" fmla="*/ 182400 h 321576"/>
                  <a:gd name="connsiteX9" fmla="*/ 1667 w 299772"/>
                  <a:gd name="connsiteY9" fmla="*/ 182400 h 321576"/>
                  <a:gd name="connsiteX10" fmla="*/ 1667 w 299772"/>
                  <a:gd name="connsiteY10" fmla="*/ 181535 h 321576"/>
                  <a:gd name="connsiteX11" fmla="*/ 1667 w 299772"/>
                  <a:gd name="connsiteY11" fmla="*/ 180671 h 321576"/>
                  <a:gd name="connsiteX12" fmla="*/ 1667 w 299772"/>
                  <a:gd name="connsiteY12" fmla="*/ 180671 h 321576"/>
                  <a:gd name="connsiteX13" fmla="*/ 14631 w 299772"/>
                  <a:gd name="connsiteY13" fmla="*/ 117566 h 321576"/>
                  <a:gd name="connsiteX14" fmla="*/ 26730 w 299772"/>
                  <a:gd name="connsiteY14" fmla="*/ 57054 h 321576"/>
                  <a:gd name="connsiteX15" fmla="*/ 92413 w 299772"/>
                  <a:gd name="connsiteY15" fmla="*/ 865 h 321576"/>
                  <a:gd name="connsiteX16" fmla="*/ 92413 w 299772"/>
                  <a:gd name="connsiteY16" fmla="*/ 865 h 321576"/>
                  <a:gd name="connsiteX17" fmla="*/ 96735 w 299772"/>
                  <a:gd name="connsiteY17" fmla="*/ 865 h 321576"/>
                  <a:gd name="connsiteX18" fmla="*/ 96735 w 299772"/>
                  <a:gd name="connsiteY18" fmla="*/ 865 h 321576"/>
                  <a:gd name="connsiteX19" fmla="*/ 96735 w 299772"/>
                  <a:gd name="connsiteY19" fmla="*/ 865 h 321576"/>
                  <a:gd name="connsiteX20" fmla="*/ 96735 w 299772"/>
                  <a:gd name="connsiteY20" fmla="*/ 865 h 321576"/>
                  <a:gd name="connsiteX21" fmla="*/ 126119 w 299772"/>
                  <a:gd name="connsiteY21" fmla="*/ 0 h 321576"/>
                  <a:gd name="connsiteX22" fmla="*/ 126119 w 299772"/>
                  <a:gd name="connsiteY22" fmla="*/ 0 h 321576"/>
                  <a:gd name="connsiteX23" fmla="*/ 174518 w 299772"/>
                  <a:gd name="connsiteY23" fmla="*/ 0 h 321576"/>
                  <a:gd name="connsiteX24" fmla="*/ 203902 w 299772"/>
                  <a:gd name="connsiteY24" fmla="*/ 865 h 321576"/>
                  <a:gd name="connsiteX25" fmla="*/ 203902 w 299772"/>
                  <a:gd name="connsiteY25" fmla="*/ 865 h 321576"/>
                  <a:gd name="connsiteX26" fmla="*/ 203902 w 299772"/>
                  <a:gd name="connsiteY26" fmla="*/ 865 h 321576"/>
                  <a:gd name="connsiteX27" fmla="*/ 203902 w 299772"/>
                  <a:gd name="connsiteY27" fmla="*/ 865 h 321576"/>
                  <a:gd name="connsiteX28" fmla="*/ 208223 w 299772"/>
                  <a:gd name="connsiteY28" fmla="*/ 865 h 321576"/>
                  <a:gd name="connsiteX29" fmla="*/ 273907 w 299772"/>
                  <a:gd name="connsiteY29" fmla="*/ 56189 h 321576"/>
                  <a:gd name="connsiteX30" fmla="*/ 274771 w 299772"/>
                  <a:gd name="connsiteY30" fmla="*/ 58783 h 321576"/>
                  <a:gd name="connsiteX31" fmla="*/ 273907 w 299772"/>
                  <a:gd name="connsiteY31" fmla="*/ 58783 h 321576"/>
                  <a:gd name="connsiteX32" fmla="*/ 289463 w 299772"/>
                  <a:gd name="connsiteY32" fmla="*/ 136584 h 321576"/>
                  <a:gd name="connsiteX33" fmla="*/ 298106 w 299772"/>
                  <a:gd name="connsiteY33" fmla="*/ 180671 h 321576"/>
                  <a:gd name="connsiteX34" fmla="*/ 298106 w 299772"/>
                  <a:gd name="connsiteY34" fmla="*/ 180671 h 321576"/>
                  <a:gd name="connsiteX35" fmla="*/ 298106 w 299772"/>
                  <a:gd name="connsiteY35" fmla="*/ 182400 h 321576"/>
                  <a:gd name="connsiteX36" fmla="*/ 298106 w 299772"/>
                  <a:gd name="connsiteY36" fmla="*/ 183264 h 321576"/>
                  <a:gd name="connsiteX37" fmla="*/ 298106 w 299772"/>
                  <a:gd name="connsiteY37" fmla="*/ 183264 h 321576"/>
                  <a:gd name="connsiteX38" fmla="*/ 277364 w 299772"/>
                  <a:gd name="connsiteY38" fmla="*/ 273167 h 321576"/>
                  <a:gd name="connsiteX39" fmla="*/ 204766 w 299772"/>
                  <a:gd name="connsiteY39" fmla="*/ 318983 h 321576"/>
                  <a:gd name="connsiteX40" fmla="*/ 204766 w 299772"/>
                  <a:gd name="connsiteY40" fmla="*/ 318983 h 321576"/>
                  <a:gd name="connsiteX41" fmla="*/ 203902 w 299772"/>
                  <a:gd name="connsiteY41" fmla="*/ 318983 h 321576"/>
                  <a:gd name="connsiteX42" fmla="*/ 202174 w 299772"/>
                  <a:gd name="connsiteY42" fmla="*/ 318983 h 321576"/>
                  <a:gd name="connsiteX43" fmla="*/ 202174 w 299772"/>
                  <a:gd name="connsiteY43" fmla="*/ 318983 h 321576"/>
                  <a:gd name="connsiteX44" fmla="*/ 152911 w 299772"/>
                  <a:gd name="connsiteY44" fmla="*/ 321577 h 321576"/>
                  <a:gd name="connsiteX45" fmla="*/ 152911 w 299772"/>
                  <a:gd name="connsiteY45" fmla="*/ 321577 h 321576"/>
                  <a:gd name="connsiteX46" fmla="*/ 152911 w 299772"/>
                  <a:gd name="connsiteY46" fmla="*/ 308610 h 321576"/>
                  <a:gd name="connsiteX47" fmla="*/ 152911 w 299772"/>
                  <a:gd name="connsiteY47" fmla="*/ 317255 h 321576"/>
                  <a:gd name="connsiteX48" fmla="*/ 201309 w 299772"/>
                  <a:gd name="connsiteY48" fmla="*/ 313797 h 321576"/>
                  <a:gd name="connsiteX49" fmla="*/ 200445 w 299772"/>
                  <a:gd name="connsiteY49" fmla="*/ 305152 h 321576"/>
                  <a:gd name="connsiteX50" fmla="*/ 152911 w 299772"/>
                  <a:gd name="connsiteY50" fmla="*/ 308610 h 321576"/>
                  <a:gd name="connsiteX51" fmla="*/ 99328 w 299772"/>
                  <a:gd name="connsiteY51" fmla="*/ 313797 h 321576"/>
                  <a:gd name="connsiteX52" fmla="*/ 147726 w 299772"/>
                  <a:gd name="connsiteY52" fmla="*/ 317255 h 321576"/>
                  <a:gd name="connsiteX53" fmla="*/ 147726 w 299772"/>
                  <a:gd name="connsiteY53" fmla="*/ 308610 h 321576"/>
                  <a:gd name="connsiteX54" fmla="*/ 100192 w 299772"/>
                  <a:gd name="connsiteY54" fmla="*/ 305152 h 321576"/>
                  <a:gd name="connsiteX55" fmla="*/ 99328 w 299772"/>
                  <a:gd name="connsiteY55" fmla="*/ 313797 h 321576"/>
                  <a:gd name="connsiteX56" fmla="*/ 5988 w 299772"/>
                  <a:gd name="connsiteY56" fmla="*/ 183264 h 321576"/>
                  <a:gd name="connsiteX57" fmla="*/ 25866 w 299772"/>
                  <a:gd name="connsiteY57" fmla="*/ 269710 h 321576"/>
                  <a:gd name="connsiteX58" fmla="*/ 95006 w 299772"/>
                  <a:gd name="connsiteY58" fmla="*/ 313797 h 321576"/>
                  <a:gd name="connsiteX59" fmla="*/ 95870 w 299772"/>
                  <a:gd name="connsiteY59" fmla="*/ 305152 h 321576"/>
                  <a:gd name="connsiteX60" fmla="*/ 31916 w 299772"/>
                  <a:gd name="connsiteY60" fmla="*/ 264523 h 321576"/>
                  <a:gd name="connsiteX61" fmla="*/ 13766 w 299772"/>
                  <a:gd name="connsiteY61" fmla="*/ 184993 h 321576"/>
                  <a:gd name="connsiteX62" fmla="*/ 5988 w 299772"/>
                  <a:gd name="connsiteY62" fmla="*/ 183264 h 321576"/>
                  <a:gd name="connsiteX63" fmla="*/ 205631 w 299772"/>
                  <a:gd name="connsiteY63" fmla="*/ 308610 h 321576"/>
                  <a:gd name="connsiteX64" fmla="*/ 206495 w 299772"/>
                  <a:gd name="connsiteY64" fmla="*/ 312932 h 321576"/>
                  <a:gd name="connsiteX65" fmla="*/ 275635 w 299772"/>
                  <a:gd name="connsiteY65" fmla="*/ 268845 h 321576"/>
                  <a:gd name="connsiteX66" fmla="*/ 295513 w 299772"/>
                  <a:gd name="connsiteY66" fmla="*/ 182400 h 321576"/>
                  <a:gd name="connsiteX67" fmla="*/ 286870 w 299772"/>
                  <a:gd name="connsiteY67" fmla="*/ 184129 h 321576"/>
                  <a:gd name="connsiteX68" fmla="*/ 268721 w 299772"/>
                  <a:gd name="connsiteY68" fmla="*/ 263658 h 321576"/>
                  <a:gd name="connsiteX69" fmla="*/ 204766 w 299772"/>
                  <a:gd name="connsiteY69" fmla="*/ 304288 h 321576"/>
                  <a:gd name="connsiteX70" fmla="*/ 205631 w 299772"/>
                  <a:gd name="connsiteY70" fmla="*/ 308610 h 321576"/>
                  <a:gd name="connsiteX71" fmla="*/ 101056 w 299772"/>
                  <a:gd name="connsiteY71" fmla="*/ 300830 h 321576"/>
                  <a:gd name="connsiteX72" fmla="*/ 150319 w 299772"/>
                  <a:gd name="connsiteY72" fmla="*/ 304288 h 321576"/>
                  <a:gd name="connsiteX73" fmla="*/ 199581 w 299772"/>
                  <a:gd name="connsiteY73" fmla="*/ 300830 h 321576"/>
                  <a:gd name="connsiteX74" fmla="*/ 199581 w 299772"/>
                  <a:gd name="connsiteY74" fmla="*/ 300830 h 321576"/>
                  <a:gd name="connsiteX75" fmla="*/ 203902 w 299772"/>
                  <a:gd name="connsiteY75" fmla="*/ 299965 h 321576"/>
                  <a:gd name="connsiteX76" fmla="*/ 203902 w 299772"/>
                  <a:gd name="connsiteY76" fmla="*/ 299965 h 321576"/>
                  <a:gd name="connsiteX77" fmla="*/ 264400 w 299772"/>
                  <a:gd name="connsiteY77" fmla="*/ 261065 h 321576"/>
                  <a:gd name="connsiteX78" fmla="*/ 281685 w 299772"/>
                  <a:gd name="connsiteY78" fmla="*/ 184993 h 321576"/>
                  <a:gd name="connsiteX79" fmla="*/ 281685 w 299772"/>
                  <a:gd name="connsiteY79" fmla="*/ 184993 h 321576"/>
                  <a:gd name="connsiteX80" fmla="*/ 280821 w 299772"/>
                  <a:gd name="connsiteY80" fmla="*/ 180671 h 321576"/>
                  <a:gd name="connsiteX81" fmla="*/ 280821 w 299772"/>
                  <a:gd name="connsiteY81" fmla="*/ 180671 h 321576"/>
                  <a:gd name="connsiteX82" fmla="*/ 256622 w 299772"/>
                  <a:gd name="connsiteY82" fmla="*/ 58783 h 321576"/>
                  <a:gd name="connsiteX83" fmla="*/ 204766 w 299772"/>
                  <a:gd name="connsiteY83" fmla="*/ 16425 h 321576"/>
                  <a:gd name="connsiteX84" fmla="*/ 171925 w 299772"/>
                  <a:gd name="connsiteY84" fmla="*/ 15560 h 321576"/>
                  <a:gd name="connsiteX85" fmla="*/ 128712 w 299772"/>
                  <a:gd name="connsiteY85" fmla="*/ 15560 h 321576"/>
                  <a:gd name="connsiteX86" fmla="*/ 95870 w 299772"/>
                  <a:gd name="connsiteY86" fmla="*/ 16425 h 321576"/>
                  <a:gd name="connsiteX87" fmla="*/ 44879 w 299772"/>
                  <a:gd name="connsiteY87" fmla="*/ 57054 h 321576"/>
                  <a:gd name="connsiteX88" fmla="*/ 44879 w 299772"/>
                  <a:gd name="connsiteY88" fmla="*/ 57054 h 321576"/>
                  <a:gd name="connsiteX89" fmla="*/ 44879 w 299772"/>
                  <a:gd name="connsiteY89" fmla="*/ 58783 h 321576"/>
                  <a:gd name="connsiteX90" fmla="*/ 44879 w 299772"/>
                  <a:gd name="connsiteY90" fmla="*/ 61376 h 321576"/>
                  <a:gd name="connsiteX91" fmla="*/ 44015 w 299772"/>
                  <a:gd name="connsiteY91" fmla="*/ 61376 h 321576"/>
                  <a:gd name="connsiteX92" fmla="*/ 19816 w 299772"/>
                  <a:gd name="connsiteY92" fmla="*/ 183264 h 321576"/>
                  <a:gd name="connsiteX93" fmla="*/ 37101 w 299772"/>
                  <a:gd name="connsiteY93" fmla="*/ 261930 h 321576"/>
                  <a:gd name="connsiteX94" fmla="*/ 100192 w 299772"/>
                  <a:gd name="connsiteY94" fmla="*/ 300830 h 321576"/>
                  <a:gd name="connsiteX95" fmla="*/ 101056 w 299772"/>
                  <a:gd name="connsiteY95" fmla="*/ 300830 h 321576"/>
                  <a:gd name="connsiteX96" fmla="*/ 11174 w 299772"/>
                  <a:gd name="connsiteY96" fmla="*/ 179806 h 321576"/>
                  <a:gd name="connsiteX97" fmla="*/ 15495 w 299772"/>
                  <a:gd name="connsiteY97" fmla="*/ 180671 h 321576"/>
                  <a:gd name="connsiteX98" fmla="*/ 38830 w 299772"/>
                  <a:gd name="connsiteY98" fmla="*/ 63970 h 321576"/>
                  <a:gd name="connsiteX99" fmla="*/ 34509 w 299772"/>
                  <a:gd name="connsiteY99" fmla="*/ 63970 h 321576"/>
                  <a:gd name="connsiteX100" fmla="*/ 30187 w 299772"/>
                  <a:gd name="connsiteY100" fmla="*/ 62241 h 321576"/>
                  <a:gd name="connsiteX101" fmla="*/ 18952 w 299772"/>
                  <a:gd name="connsiteY101" fmla="*/ 117566 h 321576"/>
                  <a:gd name="connsiteX102" fmla="*/ 6852 w 299772"/>
                  <a:gd name="connsiteY102" fmla="*/ 178942 h 321576"/>
                  <a:gd name="connsiteX103" fmla="*/ 11174 w 299772"/>
                  <a:gd name="connsiteY103" fmla="*/ 179806 h 321576"/>
                  <a:gd name="connsiteX104" fmla="*/ 262671 w 299772"/>
                  <a:gd name="connsiteY104" fmla="*/ 63105 h 321576"/>
                  <a:gd name="connsiteX105" fmla="*/ 286006 w 299772"/>
                  <a:gd name="connsiteY105" fmla="*/ 179806 h 321576"/>
                  <a:gd name="connsiteX106" fmla="*/ 294649 w 299772"/>
                  <a:gd name="connsiteY106" fmla="*/ 178078 h 321576"/>
                  <a:gd name="connsiteX107" fmla="*/ 286006 w 299772"/>
                  <a:gd name="connsiteY107" fmla="*/ 136584 h 321576"/>
                  <a:gd name="connsiteX108" fmla="*/ 271314 w 299772"/>
                  <a:gd name="connsiteY108" fmla="*/ 61376 h 321576"/>
                  <a:gd name="connsiteX109" fmla="*/ 266128 w 299772"/>
                  <a:gd name="connsiteY109" fmla="*/ 63105 h 321576"/>
                  <a:gd name="connsiteX110" fmla="*/ 262671 w 299772"/>
                  <a:gd name="connsiteY110" fmla="*/ 63105 h 321576"/>
                  <a:gd name="connsiteX111" fmla="*/ 208223 w 299772"/>
                  <a:gd name="connsiteY111" fmla="*/ 12967 h 321576"/>
                  <a:gd name="connsiteX112" fmla="*/ 260943 w 299772"/>
                  <a:gd name="connsiteY112" fmla="*/ 53596 h 321576"/>
                  <a:gd name="connsiteX113" fmla="*/ 266993 w 299772"/>
                  <a:gd name="connsiteY113" fmla="*/ 51867 h 321576"/>
                  <a:gd name="connsiteX114" fmla="*/ 269585 w 299772"/>
                  <a:gd name="connsiteY114" fmla="*/ 51867 h 321576"/>
                  <a:gd name="connsiteX115" fmla="*/ 209088 w 299772"/>
                  <a:gd name="connsiteY115" fmla="*/ 4322 h 321576"/>
                  <a:gd name="connsiteX116" fmla="*/ 208223 w 299772"/>
                  <a:gd name="connsiteY116" fmla="*/ 12967 h 321576"/>
                  <a:gd name="connsiteX117" fmla="*/ 34509 w 299772"/>
                  <a:gd name="connsiteY117" fmla="*/ 51003 h 321576"/>
                  <a:gd name="connsiteX118" fmla="*/ 37101 w 299772"/>
                  <a:gd name="connsiteY118" fmla="*/ 51003 h 321576"/>
                  <a:gd name="connsiteX119" fmla="*/ 41423 w 299772"/>
                  <a:gd name="connsiteY119" fmla="*/ 52732 h 321576"/>
                  <a:gd name="connsiteX120" fmla="*/ 93278 w 299772"/>
                  <a:gd name="connsiteY120" fmla="*/ 12102 h 321576"/>
                  <a:gd name="connsiteX121" fmla="*/ 93278 w 299772"/>
                  <a:gd name="connsiteY121" fmla="*/ 3458 h 321576"/>
                  <a:gd name="connsiteX122" fmla="*/ 32780 w 299772"/>
                  <a:gd name="connsiteY122" fmla="*/ 50138 h 321576"/>
                  <a:gd name="connsiteX123" fmla="*/ 34509 w 299772"/>
                  <a:gd name="connsiteY123" fmla="*/ 51003 h 321576"/>
                  <a:gd name="connsiteX124" fmla="*/ 174518 w 299772"/>
                  <a:gd name="connsiteY124" fmla="*/ 12102 h 321576"/>
                  <a:gd name="connsiteX125" fmla="*/ 203038 w 299772"/>
                  <a:gd name="connsiteY125" fmla="*/ 12967 h 321576"/>
                  <a:gd name="connsiteX126" fmla="*/ 203038 w 299772"/>
                  <a:gd name="connsiteY126" fmla="*/ 4322 h 321576"/>
                  <a:gd name="connsiteX127" fmla="*/ 173653 w 299772"/>
                  <a:gd name="connsiteY127" fmla="*/ 3458 h 321576"/>
                  <a:gd name="connsiteX128" fmla="*/ 173653 w 299772"/>
                  <a:gd name="connsiteY128" fmla="*/ 12102 h 321576"/>
                  <a:gd name="connsiteX129" fmla="*/ 97599 w 299772"/>
                  <a:gd name="connsiteY129" fmla="*/ 7780 h 321576"/>
                  <a:gd name="connsiteX130" fmla="*/ 97599 w 299772"/>
                  <a:gd name="connsiteY130" fmla="*/ 12102 h 321576"/>
                  <a:gd name="connsiteX131" fmla="*/ 126119 w 299772"/>
                  <a:gd name="connsiteY131" fmla="*/ 11238 h 321576"/>
                  <a:gd name="connsiteX132" fmla="*/ 126119 w 299772"/>
                  <a:gd name="connsiteY132" fmla="*/ 2593 h 321576"/>
                  <a:gd name="connsiteX133" fmla="*/ 96735 w 299772"/>
                  <a:gd name="connsiteY133" fmla="*/ 3458 h 321576"/>
                  <a:gd name="connsiteX134" fmla="*/ 97599 w 299772"/>
                  <a:gd name="connsiteY134" fmla="*/ 7780 h 321576"/>
                  <a:gd name="connsiteX135" fmla="*/ 97599 w 299772"/>
                  <a:gd name="connsiteY135" fmla="*/ 7780 h 321576"/>
                  <a:gd name="connsiteX136" fmla="*/ 152911 w 299772"/>
                  <a:gd name="connsiteY136" fmla="*/ 12102 h 321576"/>
                  <a:gd name="connsiteX137" fmla="*/ 170196 w 299772"/>
                  <a:gd name="connsiteY137" fmla="*/ 12102 h 321576"/>
                  <a:gd name="connsiteX138" fmla="*/ 170196 w 299772"/>
                  <a:gd name="connsiteY138" fmla="*/ 3458 h 321576"/>
                  <a:gd name="connsiteX139" fmla="*/ 152911 w 299772"/>
                  <a:gd name="connsiteY139" fmla="*/ 3458 h 321576"/>
                  <a:gd name="connsiteX140" fmla="*/ 152911 w 299772"/>
                  <a:gd name="connsiteY140" fmla="*/ 12102 h 321576"/>
                  <a:gd name="connsiteX141" fmla="*/ 131305 w 299772"/>
                  <a:gd name="connsiteY141" fmla="*/ 12102 h 321576"/>
                  <a:gd name="connsiteX142" fmla="*/ 148590 w 299772"/>
                  <a:gd name="connsiteY142" fmla="*/ 12102 h 321576"/>
                  <a:gd name="connsiteX143" fmla="*/ 148590 w 299772"/>
                  <a:gd name="connsiteY143" fmla="*/ 3458 h 321576"/>
                  <a:gd name="connsiteX144" fmla="*/ 131305 w 299772"/>
                  <a:gd name="connsiteY144" fmla="*/ 3458 h 321576"/>
                  <a:gd name="connsiteX145" fmla="*/ 131305 w 299772"/>
                  <a:gd name="connsiteY145" fmla="*/ 12102 h 32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299772" h="321576">
                    <a:moveTo>
                      <a:pt x="152911" y="321577"/>
                    </a:moveTo>
                    <a:lnTo>
                      <a:pt x="148590" y="321577"/>
                    </a:lnTo>
                    <a:cubicBezTo>
                      <a:pt x="133898" y="321577"/>
                      <a:pt x="116613" y="319848"/>
                      <a:pt x="99328" y="318119"/>
                    </a:cubicBezTo>
                    <a:lnTo>
                      <a:pt x="99328" y="318119"/>
                    </a:lnTo>
                    <a:lnTo>
                      <a:pt x="96735" y="318119"/>
                    </a:lnTo>
                    <a:cubicBezTo>
                      <a:pt x="96735" y="318119"/>
                      <a:pt x="95870" y="318119"/>
                      <a:pt x="95870" y="318119"/>
                    </a:cubicBezTo>
                    <a:lnTo>
                      <a:pt x="95006" y="318119"/>
                    </a:lnTo>
                    <a:cubicBezTo>
                      <a:pt x="65621" y="313797"/>
                      <a:pt x="40558" y="297372"/>
                      <a:pt x="22409" y="272303"/>
                    </a:cubicBezTo>
                    <a:cubicBezTo>
                      <a:pt x="3395" y="246369"/>
                      <a:pt x="-3519" y="213520"/>
                      <a:pt x="1667" y="182400"/>
                    </a:cubicBezTo>
                    <a:lnTo>
                      <a:pt x="1667" y="182400"/>
                    </a:lnTo>
                    <a:lnTo>
                      <a:pt x="1667" y="181535"/>
                    </a:lnTo>
                    <a:cubicBezTo>
                      <a:pt x="1667" y="181535"/>
                      <a:pt x="1667" y="180671"/>
                      <a:pt x="1667" y="180671"/>
                    </a:cubicBezTo>
                    <a:lnTo>
                      <a:pt x="1667" y="180671"/>
                    </a:lnTo>
                    <a:cubicBezTo>
                      <a:pt x="1667" y="179806"/>
                      <a:pt x="8581" y="147822"/>
                      <a:pt x="14631" y="117566"/>
                    </a:cubicBezTo>
                    <a:lnTo>
                      <a:pt x="26730" y="57054"/>
                    </a:lnTo>
                    <a:cubicBezTo>
                      <a:pt x="32780" y="25934"/>
                      <a:pt x="59572" y="3458"/>
                      <a:pt x="92413" y="865"/>
                    </a:cubicBezTo>
                    <a:lnTo>
                      <a:pt x="92413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cubicBezTo>
                      <a:pt x="102785" y="865"/>
                      <a:pt x="114020" y="0"/>
                      <a:pt x="126119" y="0"/>
                    </a:cubicBezTo>
                    <a:lnTo>
                      <a:pt x="126119" y="0"/>
                    </a:lnTo>
                    <a:lnTo>
                      <a:pt x="174518" y="0"/>
                    </a:lnTo>
                    <a:cubicBezTo>
                      <a:pt x="186617" y="0"/>
                      <a:pt x="197852" y="0"/>
                      <a:pt x="203902" y="865"/>
                    </a:cubicBez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8223" y="865"/>
                    </a:lnTo>
                    <a:cubicBezTo>
                      <a:pt x="241065" y="3458"/>
                      <a:pt x="267857" y="25934"/>
                      <a:pt x="273907" y="56189"/>
                    </a:cubicBezTo>
                    <a:lnTo>
                      <a:pt x="274771" y="58783"/>
                    </a:lnTo>
                    <a:lnTo>
                      <a:pt x="273907" y="58783"/>
                    </a:lnTo>
                    <a:lnTo>
                      <a:pt x="289463" y="136584"/>
                    </a:lnTo>
                    <a:cubicBezTo>
                      <a:pt x="293785" y="159059"/>
                      <a:pt x="298106" y="178078"/>
                      <a:pt x="298106" y="180671"/>
                    </a:cubicBezTo>
                    <a:lnTo>
                      <a:pt x="298106" y="180671"/>
                    </a:lnTo>
                    <a:cubicBezTo>
                      <a:pt x="298106" y="181535"/>
                      <a:pt x="298106" y="181535"/>
                      <a:pt x="298106" y="182400"/>
                    </a:cubicBezTo>
                    <a:lnTo>
                      <a:pt x="298106" y="183264"/>
                    </a:lnTo>
                    <a:lnTo>
                      <a:pt x="298106" y="183264"/>
                    </a:lnTo>
                    <a:cubicBezTo>
                      <a:pt x="303291" y="214385"/>
                      <a:pt x="296377" y="246369"/>
                      <a:pt x="277364" y="273167"/>
                    </a:cubicBezTo>
                    <a:cubicBezTo>
                      <a:pt x="259215" y="298237"/>
                      <a:pt x="234151" y="314661"/>
                      <a:pt x="204766" y="318983"/>
                    </a:cubicBezTo>
                    <a:lnTo>
                      <a:pt x="204766" y="318983"/>
                    </a:lnTo>
                    <a:lnTo>
                      <a:pt x="203902" y="318983"/>
                    </a:lnTo>
                    <a:cubicBezTo>
                      <a:pt x="203038" y="318983"/>
                      <a:pt x="203038" y="318983"/>
                      <a:pt x="202174" y="318983"/>
                    </a:cubicBezTo>
                    <a:lnTo>
                      <a:pt x="202174" y="318983"/>
                    </a:lnTo>
                    <a:cubicBezTo>
                      <a:pt x="186617" y="320712"/>
                      <a:pt x="168468" y="321577"/>
                      <a:pt x="152911" y="321577"/>
                    </a:cubicBezTo>
                    <a:lnTo>
                      <a:pt x="152911" y="321577"/>
                    </a:lnTo>
                    <a:close/>
                    <a:moveTo>
                      <a:pt x="152911" y="308610"/>
                    </a:moveTo>
                    <a:lnTo>
                      <a:pt x="152911" y="317255"/>
                    </a:lnTo>
                    <a:cubicBezTo>
                      <a:pt x="167604" y="317255"/>
                      <a:pt x="184889" y="315526"/>
                      <a:pt x="201309" y="313797"/>
                    </a:cubicBezTo>
                    <a:lnTo>
                      <a:pt x="200445" y="305152"/>
                    </a:lnTo>
                    <a:cubicBezTo>
                      <a:pt x="184024" y="307746"/>
                      <a:pt x="167604" y="308610"/>
                      <a:pt x="152911" y="308610"/>
                    </a:cubicBezTo>
                    <a:close/>
                    <a:moveTo>
                      <a:pt x="99328" y="313797"/>
                    </a:moveTo>
                    <a:cubicBezTo>
                      <a:pt x="116613" y="316390"/>
                      <a:pt x="133033" y="317255"/>
                      <a:pt x="147726" y="317255"/>
                    </a:cubicBezTo>
                    <a:lnTo>
                      <a:pt x="147726" y="308610"/>
                    </a:lnTo>
                    <a:cubicBezTo>
                      <a:pt x="133033" y="308610"/>
                      <a:pt x="116613" y="306881"/>
                      <a:pt x="100192" y="305152"/>
                    </a:cubicBezTo>
                    <a:lnTo>
                      <a:pt x="99328" y="313797"/>
                    </a:lnTo>
                    <a:close/>
                    <a:moveTo>
                      <a:pt x="5988" y="183264"/>
                    </a:moveTo>
                    <a:cubicBezTo>
                      <a:pt x="802" y="212656"/>
                      <a:pt x="7717" y="244640"/>
                      <a:pt x="25866" y="269710"/>
                    </a:cubicBezTo>
                    <a:cubicBezTo>
                      <a:pt x="43151" y="293914"/>
                      <a:pt x="67350" y="309474"/>
                      <a:pt x="95006" y="313797"/>
                    </a:cubicBezTo>
                    <a:lnTo>
                      <a:pt x="95870" y="305152"/>
                    </a:lnTo>
                    <a:cubicBezTo>
                      <a:pt x="70807" y="300830"/>
                      <a:pt x="47472" y="286999"/>
                      <a:pt x="31916" y="264523"/>
                    </a:cubicBezTo>
                    <a:cubicBezTo>
                      <a:pt x="15495" y="241183"/>
                      <a:pt x="8581" y="212656"/>
                      <a:pt x="13766" y="184993"/>
                    </a:cubicBezTo>
                    <a:lnTo>
                      <a:pt x="5988" y="183264"/>
                    </a:lnTo>
                    <a:close/>
                    <a:moveTo>
                      <a:pt x="205631" y="308610"/>
                    </a:moveTo>
                    <a:lnTo>
                      <a:pt x="206495" y="312932"/>
                    </a:lnTo>
                    <a:cubicBezTo>
                      <a:pt x="234151" y="308610"/>
                      <a:pt x="259215" y="293050"/>
                      <a:pt x="275635" y="268845"/>
                    </a:cubicBezTo>
                    <a:cubicBezTo>
                      <a:pt x="293785" y="243776"/>
                      <a:pt x="300699" y="212656"/>
                      <a:pt x="295513" y="182400"/>
                    </a:cubicBezTo>
                    <a:lnTo>
                      <a:pt x="286870" y="184129"/>
                    </a:lnTo>
                    <a:cubicBezTo>
                      <a:pt x="292056" y="211791"/>
                      <a:pt x="285142" y="240318"/>
                      <a:pt x="268721" y="263658"/>
                    </a:cubicBezTo>
                    <a:cubicBezTo>
                      <a:pt x="253165" y="286134"/>
                      <a:pt x="230694" y="299965"/>
                      <a:pt x="204766" y="304288"/>
                    </a:cubicBezTo>
                    <a:lnTo>
                      <a:pt x="205631" y="308610"/>
                    </a:lnTo>
                    <a:close/>
                    <a:moveTo>
                      <a:pt x="101056" y="300830"/>
                    </a:moveTo>
                    <a:cubicBezTo>
                      <a:pt x="118341" y="303423"/>
                      <a:pt x="135626" y="304288"/>
                      <a:pt x="150319" y="304288"/>
                    </a:cubicBezTo>
                    <a:cubicBezTo>
                      <a:pt x="165011" y="304288"/>
                      <a:pt x="182296" y="303423"/>
                      <a:pt x="199581" y="300830"/>
                    </a:cubicBezTo>
                    <a:lnTo>
                      <a:pt x="199581" y="300830"/>
                    </a:lnTo>
                    <a:lnTo>
                      <a:pt x="203902" y="299965"/>
                    </a:lnTo>
                    <a:lnTo>
                      <a:pt x="203902" y="299965"/>
                    </a:lnTo>
                    <a:cubicBezTo>
                      <a:pt x="228101" y="295643"/>
                      <a:pt x="249708" y="282676"/>
                      <a:pt x="264400" y="261065"/>
                    </a:cubicBezTo>
                    <a:cubicBezTo>
                      <a:pt x="279957" y="238589"/>
                      <a:pt x="286870" y="210927"/>
                      <a:pt x="281685" y="184993"/>
                    </a:cubicBezTo>
                    <a:lnTo>
                      <a:pt x="281685" y="184993"/>
                    </a:lnTo>
                    <a:lnTo>
                      <a:pt x="280821" y="180671"/>
                    </a:lnTo>
                    <a:lnTo>
                      <a:pt x="280821" y="180671"/>
                    </a:lnTo>
                    <a:lnTo>
                      <a:pt x="256622" y="58783"/>
                    </a:lnTo>
                    <a:cubicBezTo>
                      <a:pt x="252300" y="34578"/>
                      <a:pt x="231558" y="18154"/>
                      <a:pt x="204766" y="16425"/>
                    </a:cubicBezTo>
                    <a:cubicBezTo>
                      <a:pt x="198717" y="16425"/>
                      <a:pt x="185753" y="15560"/>
                      <a:pt x="171925" y="15560"/>
                    </a:cubicBezTo>
                    <a:lnTo>
                      <a:pt x="128712" y="15560"/>
                    </a:lnTo>
                    <a:cubicBezTo>
                      <a:pt x="114020" y="15560"/>
                      <a:pt x="101920" y="15560"/>
                      <a:pt x="95870" y="16425"/>
                    </a:cubicBezTo>
                    <a:cubicBezTo>
                      <a:pt x="70807" y="18154"/>
                      <a:pt x="50065" y="33714"/>
                      <a:pt x="44879" y="57054"/>
                    </a:cubicBezTo>
                    <a:lnTo>
                      <a:pt x="44879" y="57054"/>
                    </a:lnTo>
                    <a:lnTo>
                      <a:pt x="44879" y="58783"/>
                    </a:lnTo>
                    <a:lnTo>
                      <a:pt x="44879" y="61376"/>
                    </a:lnTo>
                    <a:lnTo>
                      <a:pt x="44015" y="61376"/>
                    </a:lnTo>
                    <a:lnTo>
                      <a:pt x="19816" y="183264"/>
                    </a:lnTo>
                    <a:cubicBezTo>
                      <a:pt x="14631" y="210062"/>
                      <a:pt x="20680" y="238589"/>
                      <a:pt x="37101" y="261930"/>
                    </a:cubicBezTo>
                    <a:cubicBezTo>
                      <a:pt x="52658" y="283541"/>
                      <a:pt x="75128" y="297372"/>
                      <a:pt x="100192" y="300830"/>
                    </a:cubicBezTo>
                    <a:lnTo>
                      <a:pt x="101056" y="300830"/>
                    </a:lnTo>
                    <a:close/>
                    <a:moveTo>
                      <a:pt x="11174" y="179806"/>
                    </a:moveTo>
                    <a:lnTo>
                      <a:pt x="15495" y="180671"/>
                    </a:lnTo>
                    <a:lnTo>
                      <a:pt x="38830" y="63970"/>
                    </a:lnTo>
                    <a:cubicBezTo>
                      <a:pt x="37101" y="63970"/>
                      <a:pt x="36237" y="63970"/>
                      <a:pt x="34509" y="63970"/>
                    </a:cubicBezTo>
                    <a:cubicBezTo>
                      <a:pt x="32780" y="63970"/>
                      <a:pt x="31916" y="63105"/>
                      <a:pt x="30187" y="62241"/>
                    </a:cubicBezTo>
                    <a:lnTo>
                      <a:pt x="18952" y="117566"/>
                    </a:lnTo>
                    <a:cubicBezTo>
                      <a:pt x="13766" y="144364"/>
                      <a:pt x="8581" y="171162"/>
                      <a:pt x="6852" y="178942"/>
                    </a:cubicBezTo>
                    <a:lnTo>
                      <a:pt x="11174" y="179806"/>
                    </a:lnTo>
                    <a:close/>
                    <a:moveTo>
                      <a:pt x="262671" y="63105"/>
                    </a:moveTo>
                    <a:lnTo>
                      <a:pt x="286006" y="179806"/>
                    </a:lnTo>
                    <a:lnTo>
                      <a:pt x="294649" y="178078"/>
                    </a:lnTo>
                    <a:cubicBezTo>
                      <a:pt x="293785" y="172026"/>
                      <a:pt x="290327" y="155602"/>
                      <a:pt x="286006" y="136584"/>
                    </a:cubicBezTo>
                    <a:lnTo>
                      <a:pt x="271314" y="61376"/>
                    </a:lnTo>
                    <a:cubicBezTo>
                      <a:pt x="269585" y="62241"/>
                      <a:pt x="267857" y="63105"/>
                      <a:pt x="266128" y="63105"/>
                    </a:cubicBezTo>
                    <a:cubicBezTo>
                      <a:pt x="264400" y="63970"/>
                      <a:pt x="263536" y="63105"/>
                      <a:pt x="262671" y="63105"/>
                    </a:cubicBezTo>
                    <a:close/>
                    <a:moveTo>
                      <a:pt x="208223" y="12967"/>
                    </a:moveTo>
                    <a:cubicBezTo>
                      <a:pt x="233287" y="14696"/>
                      <a:pt x="254029" y="31120"/>
                      <a:pt x="260943" y="53596"/>
                    </a:cubicBezTo>
                    <a:cubicBezTo>
                      <a:pt x="262671" y="52732"/>
                      <a:pt x="264400" y="51867"/>
                      <a:pt x="266993" y="51867"/>
                    </a:cubicBezTo>
                    <a:cubicBezTo>
                      <a:pt x="267857" y="51867"/>
                      <a:pt x="268721" y="51867"/>
                      <a:pt x="269585" y="51867"/>
                    </a:cubicBezTo>
                    <a:cubicBezTo>
                      <a:pt x="261807" y="25069"/>
                      <a:pt x="238472" y="6916"/>
                      <a:pt x="209088" y="4322"/>
                    </a:cubicBezTo>
                    <a:lnTo>
                      <a:pt x="208223" y="12967"/>
                    </a:lnTo>
                    <a:close/>
                    <a:moveTo>
                      <a:pt x="34509" y="51003"/>
                    </a:moveTo>
                    <a:cubicBezTo>
                      <a:pt x="35373" y="51003"/>
                      <a:pt x="36237" y="51003"/>
                      <a:pt x="37101" y="51003"/>
                    </a:cubicBezTo>
                    <a:cubicBezTo>
                      <a:pt x="38830" y="51003"/>
                      <a:pt x="39694" y="51867"/>
                      <a:pt x="41423" y="52732"/>
                    </a:cubicBezTo>
                    <a:cubicBezTo>
                      <a:pt x="48336" y="30256"/>
                      <a:pt x="68214" y="14696"/>
                      <a:pt x="93278" y="12102"/>
                    </a:cubicBezTo>
                    <a:lnTo>
                      <a:pt x="93278" y="3458"/>
                    </a:lnTo>
                    <a:cubicBezTo>
                      <a:pt x="63893" y="6051"/>
                      <a:pt x="40558" y="24205"/>
                      <a:pt x="32780" y="50138"/>
                    </a:cubicBezTo>
                    <a:cubicBezTo>
                      <a:pt x="32780" y="51003"/>
                      <a:pt x="33644" y="51003"/>
                      <a:pt x="34509" y="51003"/>
                    </a:cubicBezTo>
                    <a:close/>
                    <a:moveTo>
                      <a:pt x="174518" y="12102"/>
                    </a:moveTo>
                    <a:cubicBezTo>
                      <a:pt x="186617" y="12102"/>
                      <a:pt x="196988" y="12102"/>
                      <a:pt x="203038" y="12967"/>
                    </a:cubicBezTo>
                    <a:lnTo>
                      <a:pt x="203038" y="4322"/>
                    </a:lnTo>
                    <a:cubicBezTo>
                      <a:pt x="196988" y="4322"/>
                      <a:pt x="185753" y="3458"/>
                      <a:pt x="173653" y="3458"/>
                    </a:cubicBezTo>
                    <a:lnTo>
                      <a:pt x="173653" y="12102"/>
                    </a:lnTo>
                    <a:close/>
                    <a:moveTo>
                      <a:pt x="97599" y="7780"/>
                    </a:moveTo>
                    <a:lnTo>
                      <a:pt x="97599" y="12102"/>
                    </a:lnTo>
                    <a:cubicBezTo>
                      <a:pt x="103649" y="12102"/>
                      <a:pt x="114884" y="11238"/>
                      <a:pt x="126119" y="11238"/>
                    </a:cubicBezTo>
                    <a:lnTo>
                      <a:pt x="126119" y="2593"/>
                    </a:lnTo>
                    <a:cubicBezTo>
                      <a:pt x="114020" y="2593"/>
                      <a:pt x="103649" y="2593"/>
                      <a:pt x="96735" y="3458"/>
                    </a:cubicBezTo>
                    <a:lnTo>
                      <a:pt x="97599" y="7780"/>
                    </a:lnTo>
                    <a:lnTo>
                      <a:pt x="97599" y="7780"/>
                    </a:lnTo>
                    <a:close/>
                    <a:moveTo>
                      <a:pt x="152911" y="12102"/>
                    </a:moveTo>
                    <a:lnTo>
                      <a:pt x="170196" y="12102"/>
                    </a:lnTo>
                    <a:lnTo>
                      <a:pt x="170196" y="3458"/>
                    </a:lnTo>
                    <a:lnTo>
                      <a:pt x="152911" y="3458"/>
                    </a:lnTo>
                    <a:lnTo>
                      <a:pt x="152911" y="12102"/>
                    </a:lnTo>
                    <a:close/>
                    <a:moveTo>
                      <a:pt x="131305" y="12102"/>
                    </a:moveTo>
                    <a:lnTo>
                      <a:pt x="148590" y="12102"/>
                    </a:lnTo>
                    <a:lnTo>
                      <a:pt x="148590" y="3458"/>
                    </a:lnTo>
                    <a:lnTo>
                      <a:pt x="131305" y="3458"/>
                    </a:lnTo>
                    <a:lnTo>
                      <a:pt x="13130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8" name="Graphic 16831">
              <a:extLst>
                <a:ext uri="{FF2B5EF4-FFF2-40B4-BE49-F238E27FC236}">
                  <a16:creationId xmlns:a16="http://schemas.microsoft.com/office/drawing/2014/main" id="{4D30AD60-E083-20A3-879D-278C7DA10AEB}"/>
                </a:ext>
              </a:extLst>
            </p:cNvPr>
            <p:cNvGrpSpPr/>
            <p:nvPr/>
          </p:nvGrpSpPr>
          <p:grpSpPr>
            <a:xfrm>
              <a:off x="5360298" y="1946164"/>
              <a:ext cx="94754" cy="93361"/>
              <a:chOff x="5360298" y="1946164"/>
              <a:chExt cx="94754" cy="93361"/>
            </a:xfrm>
            <a:solidFill>
              <a:srgbClr val="355464"/>
            </a:solidFill>
          </p:grpSpPr>
          <p:sp>
            <p:nvSpPr>
              <p:cNvPr id="162" name="Freeform 17952">
                <a:extLst>
                  <a:ext uri="{FF2B5EF4-FFF2-40B4-BE49-F238E27FC236}">
                    <a16:creationId xmlns:a16="http://schemas.microsoft.com/office/drawing/2014/main" id="{E240702E-D615-6972-1BE7-C27F0A42EA20}"/>
                  </a:ext>
                </a:extLst>
              </p:cNvPr>
              <p:cNvSpPr/>
              <p:nvPr/>
            </p:nvSpPr>
            <p:spPr>
              <a:xfrm>
                <a:off x="5362890" y="1949622"/>
                <a:ext cx="88704" cy="87309"/>
              </a:xfrm>
              <a:custGeom>
                <a:avLst/>
                <a:gdLst>
                  <a:gd name="connsiteX0" fmla="*/ 43213 w 88704"/>
                  <a:gd name="connsiteY0" fmla="*/ 76936 h 87309"/>
                  <a:gd name="connsiteX1" fmla="*/ 87290 w 88704"/>
                  <a:gd name="connsiteY1" fmla="*/ 0 h 87309"/>
                  <a:gd name="connsiteX2" fmla="*/ 74326 w 88704"/>
                  <a:gd name="connsiteY2" fmla="*/ 2593 h 87309"/>
                  <a:gd name="connsiteX3" fmla="*/ 38891 w 88704"/>
                  <a:gd name="connsiteY3" fmla="*/ 64834 h 87309"/>
                  <a:gd name="connsiteX4" fmla="*/ 43213 w 88704"/>
                  <a:gd name="connsiteY4" fmla="*/ 76936 h 87309"/>
                  <a:gd name="connsiteX5" fmla="*/ 2593 w 88704"/>
                  <a:gd name="connsiteY5" fmla="*/ 87310 h 87309"/>
                  <a:gd name="connsiteX6" fmla="*/ 43213 w 88704"/>
                  <a:gd name="connsiteY6" fmla="*/ 76936 h 87309"/>
                  <a:gd name="connsiteX7" fmla="*/ 38891 w 88704"/>
                  <a:gd name="connsiteY7" fmla="*/ 64834 h 87309"/>
                  <a:gd name="connsiteX8" fmla="*/ 0 w 88704"/>
                  <a:gd name="connsiteY8" fmla="*/ 75207 h 87309"/>
                  <a:gd name="connsiteX9" fmla="*/ 2593 w 88704"/>
                  <a:gd name="connsiteY9" fmla="*/ 87310 h 87309"/>
                  <a:gd name="connsiteX10" fmla="*/ 41484 w 88704"/>
                  <a:gd name="connsiteY10" fmla="*/ 70021 h 87309"/>
                  <a:gd name="connsiteX11" fmla="*/ 39756 w 88704"/>
                  <a:gd name="connsiteY11" fmla="*/ 63970 h 87309"/>
                  <a:gd name="connsiteX12" fmla="*/ 39756 w 88704"/>
                  <a:gd name="connsiteY12" fmla="*/ 63970 h 87309"/>
                  <a:gd name="connsiteX13" fmla="*/ 41484 w 88704"/>
                  <a:gd name="connsiteY13" fmla="*/ 70021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04" h="87309">
                    <a:moveTo>
                      <a:pt x="43213" y="76936"/>
                    </a:moveTo>
                    <a:cubicBezTo>
                      <a:pt x="75190" y="65698"/>
                      <a:pt x="94204" y="32849"/>
                      <a:pt x="87290" y="0"/>
                    </a:cubicBezTo>
                    <a:lnTo>
                      <a:pt x="74326" y="2593"/>
                    </a:lnTo>
                    <a:cubicBezTo>
                      <a:pt x="79511" y="29391"/>
                      <a:pt x="64819" y="56189"/>
                      <a:pt x="38891" y="64834"/>
                    </a:cubicBezTo>
                    <a:lnTo>
                      <a:pt x="43213" y="76936"/>
                    </a:lnTo>
                    <a:close/>
                    <a:moveTo>
                      <a:pt x="2593" y="87310"/>
                    </a:moveTo>
                    <a:cubicBezTo>
                      <a:pt x="16421" y="84717"/>
                      <a:pt x="30249" y="81259"/>
                      <a:pt x="43213" y="76936"/>
                    </a:cubicBezTo>
                    <a:lnTo>
                      <a:pt x="38891" y="64834"/>
                    </a:lnTo>
                    <a:cubicBezTo>
                      <a:pt x="25928" y="69156"/>
                      <a:pt x="12964" y="72614"/>
                      <a:pt x="0" y="75207"/>
                    </a:cubicBezTo>
                    <a:lnTo>
                      <a:pt x="2593" y="87310"/>
                    </a:lnTo>
                    <a:close/>
                    <a:moveTo>
                      <a:pt x="41484" y="70021"/>
                    </a:moveTo>
                    <a:lnTo>
                      <a:pt x="39756" y="63970"/>
                    </a:lnTo>
                    <a:lnTo>
                      <a:pt x="39756" y="63970"/>
                    </a:lnTo>
                    <a:lnTo>
                      <a:pt x="41484" y="7002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3" name="Freeform 17953">
                <a:extLst>
                  <a:ext uri="{FF2B5EF4-FFF2-40B4-BE49-F238E27FC236}">
                    <a16:creationId xmlns:a16="http://schemas.microsoft.com/office/drawing/2014/main" id="{2CA77C12-AC20-5938-C56D-50140ADB0E6B}"/>
                  </a:ext>
                </a:extLst>
              </p:cNvPr>
              <p:cNvSpPr/>
              <p:nvPr/>
            </p:nvSpPr>
            <p:spPr>
              <a:xfrm>
                <a:off x="5360298" y="1946164"/>
                <a:ext cx="94754" cy="93361"/>
              </a:xfrm>
              <a:custGeom>
                <a:avLst/>
                <a:gdLst>
                  <a:gd name="connsiteX0" fmla="*/ 3457 w 94754"/>
                  <a:gd name="connsiteY0" fmla="*/ 93361 h 93361"/>
                  <a:gd name="connsiteX1" fmla="*/ 0 w 94754"/>
                  <a:gd name="connsiteY1" fmla="*/ 76072 h 93361"/>
                  <a:gd name="connsiteX2" fmla="*/ 2593 w 94754"/>
                  <a:gd name="connsiteY2" fmla="*/ 76072 h 93361"/>
                  <a:gd name="connsiteX3" fmla="*/ 41484 w 94754"/>
                  <a:gd name="connsiteY3" fmla="*/ 65699 h 93361"/>
                  <a:gd name="connsiteX4" fmla="*/ 42348 w 94754"/>
                  <a:gd name="connsiteY4" fmla="*/ 65699 h 93361"/>
                  <a:gd name="connsiteX5" fmla="*/ 76054 w 94754"/>
                  <a:gd name="connsiteY5" fmla="*/ 6051 h 93361"/>
                  <a:gd name="connsiteX6" fmla="*/ 75190 w 94754"/>
                  <a:gd name="connsiteY6" fmla="*/ 3458 h 93361"/>
                  <a:gd name="connsiteX7" fmla="*/ 92475 w 94754"/>
                  <a:gd name="connsiteY7" fmla="*/ 0 h 93361"/>
                  <a:gd name="connsiteX8" fmla="*/ 93339 w 94754"/>
                  <a:gd name="connsiteY8" fmla="*/ 2593 h 93361"/>
                  <a:gd name="connsiteX9" fmla="*/ 49262 w 94754"/>
                  <a:gd name="connsiteY9" fmla="*/ 81259 h 93361"/>
                  <a:gd name="connsiteX10" fmla="*/ 49262 w 94754"/>
                  <a:gd name="connsiteY10" fmla="*/ 81259 h 93361"/>
                  <a:gd name="connsiteX11" fmla="*/ 47534 w 94754"/>
                  <a:gd name="connsiteY11" fmla="*/ 82123 h 93361"/>
                  <a:gd name="connsiteX12" fmla="*/ 45805 w 94754"/>
                  <a:gd name="connsiteY12" fmla="*/ 82988 h 93361"/>
                  <a:gd name="connsiteX13" fmla="*/ 44941 w 94754"/>
                  <a:gd name="connsiteY13" fmla="*/ 82988 h 93361"/>
                  <a:gd name="connsiteX14" fmla="*/ 6050 w 94754"/>
                  <a:gd name="connsiteY14" fmla="*/ 93361 h 93361"/>
                  <a:gd name="connsiteX15" fmla="*/ 3457 w 94754"/>
                  <a:gd name="connsiteY15" fmla="*/ 93361 h 93361"/>
                  <a:gd name="connsiteX16" fmla="*/ 5185 w 94754"/>
                  <a:gd name="connsiteY16" fmla="*/ 79530 h 93361"/>
                  <a:gd name="connsiteX17" fmla="*/ 6914 w 94754"/>
                  <a:gd name="connsiteY17" fmla="*/ 88174 h 93361"/>
                  <a:gd name="connsiteX18" fmla="*/ 43213 w 94754"/>
                  <a:gd name="connsiteY18" fmla="*/ 78665 h 93361"/>
                  <a:gd name="connsiteX19" fmla="*/ 40620 w 94754"/>
                  <a:gd name="connsiteY19" fmla="*/ 70885 h 93361"/>
                  <a:gd name="connsiteX20" fmla="*/ 5185 w 94754"/>
                  <a:gd name="connsiteY20" fmla="*/ 79530 h 93361"/>
                  <a:gd name="connsiteX21" fmla="*/ 45805 w 94754"/>
                  <a:gd name="connsiteY21" fmla="*/ 73479 h 93361"/>
                  <a:gd name="connsiteX22" fmla="*/ 47534 w 94754"/>
                  <a:gd name="connsiteY22" fmla="*/ 77801 h 93361"/>
                  <a:gd name="connsiteX23" fmla="*/ 89018 w 94754"/>
                  <a:gd name="connsiteY23" fmla="*/ 6051 h 93361"/>
                  <a:gd name="connsiteX24" fmla="*/ 80375 w 94754"/>
                  <a:gd name="connsiteY24" fmla="*/ 7780 h 93361"/>
                  <a:gd name="connsiteX25" fmla="*/ 44941 w 94754"/>
                  <a:gd name="connsiteY25" fmla="*/ 70021 h 93361"/>
                  <a:gd name="connsiteX26" fmla="*/ 45805 w 94754"/>
                  <a:gd name="connsiteY26" fmla="*/ 73479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754" h="93361">
                    <a:moveTo>
                      <a:pt x="3457" y="93361"/>
                    </a:moveTo>
                    <a:lnTo>
                      <a:pt x="0" y="76072"/>
                    </a:lnTo>
                    <a:lnTo>
                      <a:pt x="2593" y="76072"/>
                    </a:lnTo>
                    <a:cubicBezTo>
                      <a:pt x="16421" y="73479"/>
                      <a:pt x="29385" y="70021"/>
                      <a:pt x="41484" y="65699"/>
                    </a:cubicBezTo>
                    <a:lnTo>
                      <a:pt x="42348" y="65699"/>
                    </a:lnTo>
                    <a:cubicBezTo>
                      <a:pt x="66547" y="57054"/>
                      <a:pt x="81240" y="31985"/>
                      <a:pt x="76054" y="6051"/>
                    </a:cubicBezTo>
                    <a:lnTo>
                      <a:pt x="75190" y="3458"/>
                    </a:lnTo>
                    <a:lnTo>
                      <a:pt x="92475" y="0"/>
                    </a:lnTo>
                    <a:lnTo>
                      <a:pt x="93339" y="2593"/>
                    </a:lnTo>
                    <a:cubicBezTo>
                      <a:pt x="100253" y="36307"/>
                      <a:pt x="81240" y="70021"/>
                      <a:pt x="49262" y="81259"/>
                    </a:cubicBezTo>
                    <a:lnTo>
                      <a:pt x="49262" y="81259"/>
                    </a:lnTo>
                    <a:lnTo>
                      <a:pt x="47534" y="82123"/>
                    </a:lnTo>
                    <a:cubicBezTo>
                      <a:pt x="46670" y="82123"/>
                      <a:pt x="46670" y="82123"/>
                      <a:pt x="45805" y="82988"/>
                    </a:cubicBezTo>
                    <a:lnTo>
                      <a:pt x="44941" y="82988"/>
                    </a:lnTo>
                    <a:cubicBezTo>
                      <a:pt x="32842" y="87310"/>
                      <a:pt x="19013" y="90768"/>
                      <a:pt x="6050" y="93361"/>
                    </a:cubicBezTo>
                    <a:lnTo>
                      <a:pt x="3457" y="93361"/>
                    </a:lnTo>
                    <a:close/>
                    <a:moveTo>
                      <a:pt x="5185" y="79530"/>
                    </a:moveTo>
                    <a:lnTo>
                      <a:pt x="6914" y="88174"/>
                    </a:lnTo>
                    <a:cubicBezTo>
                      <a:pt x="19878" y="85581"/>
                      <a:pt x="31977" y="82123"/>
                      <a:pt x="43213" y="78665"/>
                    </a:cubicBezTo>
                    <a:lnTo>
                      <a:pt x="40620" y="70885"/>
                    </a:lnTo>
                    <a:cubicBezTo>
                      <a:pt x="29385" y="74343"/>
                      <a:pt x="17285" y="76936"/>
                      <a:pt x="5185" y="79530"/>
                    </a:cubicBezTo>
                    <a:close/>
                    <a:moveTo>
                      <a:pt x="45805" y="73479"/>
                    </a:moveTo>
                    <a:lnTo>
                      <a:pt x="47534" y="77801"/>
                    </a:lnTo>
                    <a:cubicBezTo>
                      <a:pt x="76054" y="66563"/>
                      <a:pt x="94204" y="36307"/>
                      <a:pt x="89018" y="6051"/>
                    </a:cubicBezTo>
                    <a:lnTo>
                      <a:pt x="80375" y="7780"/>
                    </a:lnTo>
                    <a:cubicBezTo>
                      <a:pt x="84697" y="34578"/>
                      <a:pt x="70004" y="60512"/>
                      <a:pt x="44941" y="70021"/>
                    </a:cubicBezTo>
                    <a:lnTo>
                      <a:pt x="45805" y="7347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9" name="Graphic 16831">
              <a:extLst>
                <a:ext uri="{FF2B5EF4-FFF2-40B4-BE49-F238E27FC236}">
                  <a16:creationId xmlns:a16="http://schemas.microsoft.com/office/drawing/2014/main" id="{FB3560C8-1430-F1A3-E3E4-FB726293DF08}"/>
                </a:ext>
              </a:extLst>
            </p:cNvPr>
            <p:cNvGrpSpPr/>
            <p:nvPr/>
          </p:nvGrpSpPr>
          <p:grpSpPr>
            <a:xfrm>
              <a:off x="5162092" y="1947028"/>
              <a:ext cx="94494" cy="92496"/>
              <a:chOff x="5162092" y="1947028"/>
              <a:chExt cx="94494" cy="92496"/>
            </a:xfrm>
            <a:solidFill>
              <a:srgbClr val="355464"/>
            </a:solidFill>
          </p:grpSpPr>
          <p:sp>
            <p:nvSpPr>
              <p:cNvPr id="160" name="Freeform 17955">
                <a:extLst>
                  <a:ext uri="{FF2B5EF4-FFF2-40B4-BE49-F238E27FC236}">
                    <a16:creationId xmlns:a16="http://schemas.microsoft.com/office/drawing/2014/main" id="{A9E1E1D3-58C5-712A-0F18-CCE09A154B7A}"/>
                  </a:ext>
                </a:extLst>
              </p:cNvPr>
              <p:cNvSpPr/>
              <p:nvPr/>
            </p:nvSpPr>
            <p:spPr>
              <a:xfrm>
                <a:off x="5163561" y="1948757"/>
                <a:ext cx="89568" cy="87309"/>
              </a:xfrm>
              <a:custGeom>
                <a:avLst/>
                <a:gdLst>
                  <a:gd name="connsiteX0" fmla="*/ 49813 w 89568"/>
                  <a:gd name="connsiteY0" fmla="*/ 64834 h 87309"/>
                  <a:gd name="connsiteX1" fmla="*/ 14379 w 89568"/>
                  <a:gd name="connsiteY1" fmla="*/ 2593 h 87309"/>
                  <a:gd name="connsiteX2" fmla="*/ 1415 w 89568"/>
                  <a:gd name="connsiteY2" fmla="*/ 0 h 87309"/>
                  <a:gd name="connsiteX3" fmla="*/ 45492 w 89568"/>
                  <a:gd name="connsiteY3" fmla="*/ 76936 h 87309"/>
                  <a:gd name="connsiteX4" fmla="*/ 49813 w 89568"/>
                  <a:gd name="connsiteY4" fmla="*/ 64834 h 87309"/>
                  <a:gd name="connsiteX5" fmla="*/ 89569 w 89568"/>
                  <a:gd name="connsiteY5" fmla="*/ 75207 h 87309"/>
                  <a:gd name="connsiteX6" fmla="*/ 50678 w 89568"/>
                  <a:gd name="connsiteY6" fmla="*/ 64834 h 87309"/>
                  <a:gd name="connsiteX7" fmla="*/ 46356 w 89568"/>
                  <a:gd name="connsiteY7" fmla="*/ 76936 h 87309"/>
                  <a:gd name="connsiteX8" fmla="*/ 86976 w 89568"/>
                  <a:gd name="connsiteY8" fmla="*/ 87310 h 87309"/>
                  <a:gd name="connsiteX9" fmla="*/ 89569 w 89568"/>
                  <a:gd name="connsiteY9" fmla="*/ 75207 h 87309"/>
                  <a:gd name="connsiteX10" fmla="*/ 48085 w 89568"/>
                  <a:gd name="connsiteY10" fmla="*/ 70885 h 87309"/>
                  <a:gd name="connsiteX11" fmla="*/ 49813 w 89568"/>
                  <a:gd name="connsiteY11" fmla="*/ 64834 h 87309"/>
                  <a:gd name="connsiteX12" fmla="*/ 49813 w 89568"/>
                  <a:gd name="connsiteY12" fmla="*/ 64834 h 87309"/>
                  <a:gd name="connsiteX13" fmla="*/ 48085 w 89568"/>
                  <a:gd name="connsiteY13" fmla="*/ 70885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568" h="87309">
                    <a:moveTo>
                      <a:pt x="49813" y="64834"/>
                    </a:moveTo>
                    <a:cubicBezTo>
                      <a:pt x="23886" y="56189"/>
                      <a:pt x="8329" y="29392"/>
                      <a:pt x="14379" y="2593"/>
                    </a:cubicBezTo>
                    <a:lnTo>
                      <a:pt x="1415" y="0"/>
                    </a:lnTo>
                    <a:cubicBezTo>
                      <a:pt x="-5499" y="32849"/>
                      <a:pt x="13515" y="66563"/>
                      <a:pt x="45492" y="76936"/>
                    </a:cubicBezTo>
                    <a:lnTo>
                      <a:pt x="49813" y="64834"/>
                    </a:lnTo>
                    <a:close/>
                    <a:moveTo>
                      <a:pt x="89569" y="75207"/>
                    </a:moveTo>
                    <a:cubicBezTo>
                      <a:pt x="76605" y="72614"/>
                      <a:pt x="63641" y="69156"/>
                      <a:pt x="50678" y="64834"/>
                    </a:cubicBezTo>
                    <a:lnTo>
                      <a:pt x="46356" y="76936"/>
                    </a:lnTo>
                    <a:cubicBezTo>
                      <a:pt x="60184" y="81259"/>
                      <a:pt x="73148" y="84717"/>
                      <a:pt x="86976" y="87310"/>
                    </a:cubicBezTo>
                    <a:lnTo>
                      <a:pt x="89569" y="75207"/>
                    </a:lnTo>
                    <a:close/>
                    <a:moveTo>
                      <a:pt x="48085" y="70885"/>
                    </a:moveTo>
                    <a:lnTo>
                      <a:pt x="49813" y="64834"/>
                    </a:lnTo>
                    <a:lnTo>
                      <a:pt x="49813" y="64834"/>
                    </a:lnTo>
                    <a:lnTo>
                      <a:pt x="48085" y="7088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1" name="Freeform 17956">
                <a:extLst>
                  <a:ext uri="{FF2B5EF4-FFF2-40B4-BE49-F238E27FC236}">
                    <a16:creationId xmlns:a16="http://schemas.microsoft.com/office/drawing/2014/main" id="{589065C0-2566-87E0-CCB5-09C4B226BDC0}"/>
                  </a:ext>
                </a:extLst>
              </p:cNvPr>
              <p:cNvSpPr/>
              <p:nvPr/>
            </p:nvSpPr>
            <p:spPr>
              <a:xfrm>
                <a:off x="5162092" y="1947028"/>
                <a:ext cx="94494" cy="92496"/>
              </a:xfrm>
              <a:custGeom>
                <a:avLst/>
                <a:gdLst>
                  <a:gd name="connsiteX0" fmla="*/ 90174 w 94494"/>
                  <a:gd name="connsiteY0" fmla="*/ 92497 h 92496"/>
                  <a:gd name="connsiteX1" fmla="*/ 87581 w 94494"/>
                  <a:gd name="connsiteY1" fmla="*/ 92497 h 92496"/>
                  <a:gd name="connsiteX2" fmla="*/ 48689 w 94494"/>
                  <a:gd name="connsiteY2" fmla="*/ 82123 h 92496"/>
                  <a:gd name="connsiteX3" fmla="*/ 48689 w 94494"/>
                  <a:gd name="connsiteY3" fmla="*/ 82123 h 92496"/>
                  <a:gd name="connsiteX4" fmla="*/ 47825 w 94494"/>
                  <a:gd name="connsiteY4" fmla="*/ 82123 h 92496"/>
                  <a:gd name="connsiteX5" fmla="*/ 46961 w 94494"/>
                  <a:gd name="connsiteY5" fmla="*/ 82123 h 92496"/>
                  <a:gd name="connsiteX6" fmla="*/ 45232 w 94494"/>
                  <a:gd name="connsiteY6" fmla="*/ 81259 h 92496"/>
                  <a:gd name="connsiteX7" fmla="*/ 45232 w 94494"/>
                  <a:gd name="connsiteY7" fmla="*/ 81259 h 92496"/>
                  <a:gd name="connsiteX8" fmla="*/ 1155 w 94494"/>
                  <a:gd name="connsiteY8" fmla="*/ 2593 h 92496"/>
                  <a:gd name="connsiteX9" fmla="*/ 2020 w 94494"/>
                  <a:gd name="connsiteY9" fmla="*/ 0 h 92496"/>
                  <a:gd name="connsiteX10" fmla="*/ 19305 w 94494"/>
                  <a:gd name="connsiteY10" fmla="*/ 3458 h 92496"/>
                  <a:gd name="connsiteX11" fmla="*/ 18440 w 94494"/>
                  <a:gd name="connsiteY11" fmla="*/ 6051 h 92496"/>
                  <a:gd name="connsiteX12" fmla="*/ 52146 w 94494"/>
                  <a:gd name="connsiteY12" fmla="*/ 65699 h 92496"/>
                  <a:gd name="connsiteX13" fmla="*/ 53011 w 94494"/>
                  <a:gd name="connsiteY13" fmla="*/ 65699 h 92496"/>
                  <a:gd name="connsiteX14" fmla="*/ 91902 w 94494"/>
                  <a:gd name="connsiteY14" fmla="*/ 76072 h 92496"/>
                  <a:gd name="connsiteX15" fmla="*/ 94495 w 94494"/>
                  <a:gd name="connsiteY15" fmla="*/ 76072 h 92496"/>
                  <a:gd name="connsiteX16" fmla="*/ 90174 w 94494"/>
                  <a:gd name="connsiteY16" fmla="*/ 92497 h 92496"/>
                  <a:gd name="connsiteX17" fmla="*/ 50418 w 94494"/>
                  <a:gd name="connsiteY17" fmla="*/ 77801 h 92496"/>
                  <a:gd name="connsiteX18" fmla="*/ 86716 w 94494"/>
                  <a:gd name="connsiteY18" fmla="*/ 87310 h 92496"/>
                  <a:gd name="connsiteX19" fmla="*/ 88445 w 94494"/>
                  <a:gd name="connsiteY19" fmla="*/ 78665 h 92496"/>
                  <a:gd name="connsiteX20" fmla="*/ 53011 w 94494"/>
                  <a:gd name="connsiteY20" fmla="*/ 69156 h 92496"/>
                  <a:gd name="connsiteX21" fmla="*/ 50418 w 94494"/>
                  <a:gd name="connsiteY21" fmla="*/ 77801 h 92496"/>
                  <a:gd name="connsiteX22" fmla="*/ 4612 w 94494"/>
                  <a:gd name="connsiteY22" fmla="*/ 4322 h 92496"/>
                  <a:gd name="connsiteX23" fmla="*/ 46097 w 94494"/>
                  <a:gd name="connsiteY23" fmla="*/ 76072 h 92496"/>
                  <a:gd name="connsiteX24" fmla="*/ 48689 w 94494"/>
                  <a:gd name="connsiteY24" fmla="*/ 68292 h 92496"/>
                  <a:gd name="connsiteX25" fmla="*/ 13255 w 94494"/>
                  <a:gd name="connsiteY25" fmla="*/ 6051 h 92496"/>
                  <a:gd name="connsiteX26" fmla="*/ 4612 w 94494"/>
                  <a:gd name="connsiteY26" fmla="*/ 4322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494" h="92496">
                    <a:moveTo>
                      <a:pt x="90174" y="92497"/>
                    </a:moveTo>
                    <a:lnTo>
                      <a:pt x="87581" y="92497"/>
                    </a:lnTo>
                    <a:cubicBezTo>
                      <a:pt x="73753" y="89903"/>
                      <a:pt x="60789" y="86445"/>
                      <a:pt x="48689" y="82123"/>
                    </a:cubicBezTo>
                    <a:lnTo>
                      <a:pt x="48689" y="82123"/>
                    </a:lnTo>
                    <a:lnTo>
                      <a:pt x="47825" y="82123"/>
                    </a:lnTo>
                    <a:cubicBezTo>
                      <a:pt x="47825" y="82123"/>
                      <a:pt x="46961" y="82123"/>
                      <a:pt x="46961" y="82123"/>
                    </a:cubicBezTo>
                    <a:lnTo>
                      <a:pt x="45232" y="81259"/>
                    </a:lnTo>
                    <a:lnTo>
                      <a:pt x="45232" y="81259"/>
                    </a:lnTo>
                    <a:cubicBezTo>
                      <a:pt x="13255" y="69156"/>
                      <a:pt x="-4894" y="35443"/>
                      <a:pt x="1155" y="2593"/>
                    </a:cubicBezTo>
                    <a:lnTo>
                      <a:pt x="2020" y="0"/>
                    </a:lnTo>
                    <a:lnTo>
                      <a:pt x="19305" y="3458"/>
                    </a:lnTo>
                    <a:lnTo>
                      <a:pt x="18440" y="6051"/>
                    </a:lnTo>
                    <a:cubicBezTo>
                      <a:pt x="13255" y="31120"/>
                      <a:pt x="27947" y="57054"/>
                      <a:pt x="52146" y="65699"/>
                    </a:cubicBezTo>
                    <a:lnTo>
                      <a:pt x="53011" y="65699"/>
                    </a:lnTo>
                    <a:cubicBezTo>
                      <a:pt x="65110" y="70021"/>
                      <a:pt x="78074" y="73479"/>
                      <a:pt x="91902" y="76072"/>
                    </a:cubicBezTo>
                    <a:lnTo>
                      <a:pt x="94495" y="76072"/>
                    </a:lnTo>
                    <a:lnTo>
                      <a:pt x="90174" y="92497"/>
                    </a:lnTo>
                    <a:close/>
                    <a:moveTo>
                      <a:pt x="50418" y="77801"/>
                    </a:moveTo>
                    <a:cubicBezTo>
                      <a:pt x="61653" y="81259"/>
                      <a:pt x="73753" y="84717"/>
                      <a:pt x="86716" y="87310"/>
                    </a:cubicBezTo>
                    <a:lnTo>
                      <a:pt x="88445" y="78665"/>
                    </a:lnTo>
                    <a:cubicBezTo>
                      <a:pt x="76346" y="76072"/>
                      <a:pt x="64246" y="73479"/>
                      <a:pt x="53011" y="69156"/>
                    </a:cubicBezTo>
                    <a:lnTo>
                      <a:pt x="50418" y="77801"/>
                    </a:lnTo>
                    <a:close/>
                    <a:moveTo>
                      <a:pt x="4612" y="4322"/>
                    </a:moveTo>
                    <a:cubicBezTo>
                      <a:pt x="-573" y="34578"/>
                      <a:pt x="16712" y="64834"/>
                      <a:pt x="46097" y="76072"/>
                    </a:cubicBezTo>
                    <a:lnTo>
                      <a:pt x="48689" y="68292"/>
                    </a:lnTo>
                    <a:cubicBezTo>
                      <a:pt x="23626" y="58783"/>
                      <a:pt x="8934" y="32849"/>
                      <a:pt x="13255" y="6051"/>
                    </a:cubicBezTo>
                    <a:lnTo>
                      <a:pt x="4612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8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D15B5D-A2C7-4364-8B17-0E9DF92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1184703"/>
          </a:xfrm>
        </p:spPr>
        <p:txBody>
          <a:bodyPr>
            <a:normAutofit/>
          </a:bodyPr>
          <a:lstStyle/>
          <a:p>
            <a:r>
              <a:rPr lang="lv-LV" dirty="0"/>
              <a:t>Pasākuma pirmajā atlases kārtā sasniedzamais rādītājs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9C3624B-31EB-49AD-AB3B-282ECEBBF0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  <p:sp>
        <p:nvSpPr>
          <p:cNvPr id="7" name="Rectangle 48">
            <a:extLst>
              <a:ext uri="{FF2B5EF4-FFF2-40B4-BE49-F238E27FC236}">
                <a16:creationId xmlns:a16="http://schemas.microsoft.com/office/drawing/2014/main" id="{3389ADCC-C776-1F22-3B25-68A6EFCBEDA0}"/>
              </a:ext>
            </a:extLst>
          </p:cNvPr>
          <p:cNvSpPr/>
          <p:nvPr/>
        </p:nvSpPr>
        <p:spPr>
          <a:xfrm>
            <a:off x="784860" y="1937170"/>
            <a:ext cx="1638300" cy="777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IZNĀKUMA</a:t>
            </a:r>
          </a:p>
          <a:p>
            <a:pPr algn="ctr"/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RĀDĪTĀJS</a:t>
            </a:r>
          </a:p>
        </p:txBody>
      </p:sp>
      <p:sp>
        <p:nvSpPr>
          <p:cNvPr id="8" name="Rectangle 50">
            <a:extLst>
              <a:ext uri="{FF2B5EF4-FFF2-40B4-BE49-F238E27FC236}">
                <a16:creationId xmlns:a16="http://schemas.microsoft.com/office/drawing/2014/main" id="{FEA56B72-6674-E1B5-3F41-1720FD06134C}"/>
              </a:ext>
            </a:extLst>
          </p:cNvPr>
          <p:cNvSpPr/>
          <p:nvPr/>
        </p:nvSpPr>
        <p:spPr>
          <a:xfrm>
            <a:off x="2560320" y="1937170"/>
            <a:ext cx="3332480" cy="777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sabiedriskajā transportā izmantojamā videi draudzīgā ritošā sastāva pasažieru ietilpība</a:t>
            </a: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53">
            <a:extLst>
              <a:ext uri="{FF2B5EF4-FFF2-40B4-BE49-F238E27FC236}">
                <a16:creationId xmlns:a16="http://schemas.microsoft.com/office/drawing/2014/main" id="{2140EC1F-9671-EFA0-6CD5-B22C6322E2EC}"/>
              </a:ext>
            </a:extLst>
          </p:cNvPr>
          <p:cNvSpPr/>
          <p:nvPr/>
        </p:nvSpPr>
        <p:spPr>
          <a:xfrm>
            <a:off x="6001164" y="2183131"/>
            <a:ext cx="411480" cy="32360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61">
            <a:extLst>
              <a:ext uri="{FF2B5EF4-FFF2-40B4-BE49-F238E27FC236}">
                <a16:creationId xmlns:a16="http://schemas.microsoft.com/office/drawing/2014/main" id="{1550DECD-1059-F245-073A-35C7821612B1}"/>
              </a:ext>
            </a:extLst>
          </p:cNvPr>
          <p:cNvSpPr/>
          <p:nvPr/>
        </p:nvSpPr>
        <p:spPr>
          <a:xfrm>
            <a:off x="6521009" y="1947727"/>
            <a:ext cx="1700124" cy="777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vismaz 7 902 pasažieri</a:t>
            </a:r>
          </a:p>
        </p:txBody>
      </p:sp>
    </p:spTree>
    <p:extLst>
      <p:ext uri="{BB962C8B-B14F-4D97-AF65-F5344CB8AC3E}">
        <p14:creationId xmlns:p14="http://schemas.microsoft.com/office/powerpoint/2010/main" val="151440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3B7FB46-763B-9099-7D66-34D9A5E2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Ieviešanas laika grafiks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31430A-AB0C-B8FA-0AB5-E3A06D733D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5</a:t>
            </a:fld>
            <a:endParaRPr lang="en-US" altLang="lv-LV" dirty="0"/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96AEDCA5-F716-75C8-3B4B-6B5E1B20FA3B}"/>
              </a:ext>
            </a:extLst>
          </p:cNvPr>
          <p:cNvCxnSpPr>
            <a:cxnSpLocks/>
          </p:cNvCxnSpPr>
          <p:nvPr/>
        </p:nvCxnSpPr>
        <p:spPr>
          <a:xfrm>
            <a:off x="1216545" y="2234919"/>
            <a:ext cx="6687817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313BC7-F910-32E3-1C96-1CBD432AB0DA}"/>
              </a:ext>
            </a:extLst>
          </p:cNvPr>
          <p:cNvSpPr/>
          <p:nvPr/>
        </p:nvSpPr>
        <p:spPr>
          <a:xfrm>
            <a:off x="6831641" y="2130697"/>
            <a:ext cx="206406" cy="206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3FF89B20-D58A-1F4F-30E2-D2B517D6954B}"/>
              </a:ext>
            </a:extLst>
          </p:cNvPr>
          <p:cNvSpPr/>
          <p:nvPr/>
        </p:nvSpPr>
        <p:spPr>
          <a:xfrm>
            <a:off x="1777368" y="2121815"/>
            <a:ext cx="206406" cy="206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37398526-8A51-0759-044C-48D2F7EA652C}"/>
              </a:ext>
            </a:extLst>
          </p:cNvPr>
          <p:cNvSpPr/>
          <p:nvPr/>
        </p:nvSpPr>
        <p:spPr>
          <a:xfrm>
            <a:off x="3400069" y="2131167"/>
            <a:ext cx="206406" cy="206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63E51E26-5A0A-8594-267F-24759742224D}"/>
              </a:ext>
            </a:extLst>
          </p:cNvPr>
          <p:cNvSpPr/>
          <p:nvPr/>
        </p:nvSpPr>
        <p:spPr>
          <a:xfrm>
            <a:off x="5125973" y="2136183"/>
            <a:ext cx="206406" cy="206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50">
            <a:extLst>
              <a:ext uri="{FF2B5EF4-FFF2-40B4-BE49-F238E27FC236}">
                <a16:creationId xmlns:a16="http://schemas.microsoft.com/office/drawing/2014/main" id="{B78A584F-6DA9-B0B9-8880-F6D4C8D065C4}"/>
              </a:ext>
            </a:extLst>
          </p:cNvPr>
          <p:cNvSpPr/>
          <p:nvPr/>
        </p:nvSpPr>
        <p:spPr>
          <a:xfrm>
            <a:off x="6689313" y="3205558"/>
            <a:ext cx="490214" cy="49021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A160A-6E6A-3219-593E-2DD9AD25AD5E}"/>
              </a:ext>
            </a:extLst>
          </p:cNvPr>
          <p:cNvSpPr txBox="1"/>
          <p:nvPr/>
        </p:nvSpPr>
        <p:spPr>
          <a:xfrm>
            <a:off x="6119405" y="3725081"/>
            <a:ext cx="1699967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3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Atbalstāmo darbību īstenošana</a:t>
            </a:r>
          </a:p>
        </p:txBody>
      </p:sp>
      <p:cxnSp>
        <p:nvCxnSpPr>
          <p:cNvPr id="14" name="Straight Arrow Connector 152">
            <a:extLst>
              <a:ext uri="{FF2B5EF4-FFF2-40B4-BE49-F238E27FC236}">
                <a16:creationId xmlns:a16="http://schemas.microsoft.com/office/drawing/2014/main" id="{455A6969-5B70-797B-A2D4-82BBCDB40B62}"/>
              </a:ext>
            </a:extLst>
          </p:cNvPr>
          <p:cNvCxnSpPr>
            <a:cxnSpLocks/>
          </p:cNvCxnSpPr>
          <p:nvPr/>
        </p:nvCxnSpPr>
        <p:spPr>
          <a:xfrm flipV="1">
            <a:off x="6926893" y="2391555"/>
            <a:ext cx="7527" cy="83019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5D8F37-E1B7-DBB9-50A3-3C0D87D60C8E}"/>
              </a:ext>
            </a:extLst>
          </p:cNvPr>
          <p:cNvSpPr txBox="1"/>
          <p:nvPr/>
        </p:nvSpPr>
        <p:spPr>
          <a:xfrm>
            <a:off x="5804900" y="1693960"/>
            <a:ext cx="22439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2024-2025</a:t>
            </a:r>
            <a:endParaRPr kumimoji="0" lang="lv-LV" sz="1400" b="0" i="0" u="none" strike="noStrike" cap="none" spc="0" normalizeH="0" baseline="0" noProof="0" dirty="0">
              <a:ln/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Poppins" panose="00000500000000000000" pitchFamily="2" charset="-7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64D4A-5D5D-C0A3-D39F-C3CFA49FE6A0}"/>
              </a:ext>
            </a:extLst>
          </p:cNvPr>
          <p:cNvSpPr txBox="1"/>
          <p:nvPr/>
        </p:nvSpPr>
        <p:spPr>
          <a:xfrm>
            <a:off x="4422370" y="1556411"/>
            <a:ext cx="16824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ClrTx/>
              <a:buSzTx/>
              <a:buFontTx/>
              <a:buNone/>
            </a:pPr>
            <a: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2024.,  </a:t>
            </a:r>
            <a:b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</a:br>
            <a: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IV </a:t>
            </a:r>
            <a:r>
              <a:rPr kumimoji="0" lang="lv-LV" sz="1400" b="0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ceturksnis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Oval 150">
            <a:extLst>
              <a:ext uri="{FF2B5EF4-FFF2-40B4-BE49-F238E27FC236}">
                <a16:creationId xmlns:a16="http://schemas.microsoft.com/office/drawing/2014/main" id="{12C105E4-9F46-4384-3188-C6201A4F6708}"/>
              </a:ext>
            </a:extLst>
          </p:cNvPr>
          <p:cNvSpPr/>
          <p:nvPr/>
        </p:nvSpPr>
        <p:spPr>
          <a:xfrm>
            <a:off x="4972724" y="3202377"/>
            <a:ext cx="490214" cy="4902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20B96-A23F-D83C-D00B-9850AE355687}"/>
              </a:ext>
            </a:extLst>
          </p:cNvPr>
          <p:cNvSpPr txBox="1"/>
          <p:nvPr/>
        </p:nvSpPr>
        <p:spPr>
          <a:xfrm>
            <a:off x="4334448" y="3706194"/>
            <a:ext cx="1784957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3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Noslēgts līgums par projekta īstenošanu</a:t>
            </a:r>
            <a:endParaRPr lang="en-US" sz="13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52">
            <a:extLst>
              <a:ext uri="{FF2B5EF4-FFF2-40B4-BE49-F238E27FC236}">
                <a16:creationId xmlns:a16="http://schemas.microsoft.com/office/drawing/2014/main" id="{11D15900-67F1-0DC4-8AA5-8D66110E1FE9}"/>
              </a:ext>
            </a:extLst>
          </p:cNvPr>
          <p:cNvCxnSpPr>
            <a:cxnSpLocks/>
          </p:cNvCxnSpPr>
          <p:nvPr/>
        </p:nvCxnSpPr>
        <p:spPr>
          <a:xfrm flipV="1">
            <a:off x="5217831" y="2407224"/>
            <a:ext cx="7527" cy="83019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57" descr="Checklist outline">
            <a:extLst>
              <a:ext uri="{FF2B5EF4-FFF2-40B4-BE49-F238E27FC236}">
                <a16:creationId xmlns:a16="http://schemas.microsoft.com/office/drawing/2014/main" id="{579576AE-0B8C-8F65-4272-7CED1B259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075" y="3255047"/>
            <a:ext cx="387512" cy="387512"/>
          </a:xfrm>
          <a:prstGeom prst="rect">
            <a:avLst/>
          </a:prstGeom>
        </p:spPr>
      </p:pic>
      <p:pic>
        <p:nvPicPr>
          <p:cNvPr id="21" name="Graphic 60" descr="Checkmark with solid fill">
            <a:extLst>
              <a:ext uri="{FF2B5EF4-FFF2-40B4-BE49-F238E27FC236}">
                <a16:creationId xmlns:a16="http://schemas.microsoft.com/office/drawing/2014/main" id="{21AD8495-B9B1-C000-A8CC-28082710A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5734" y="3274452"/>
            <a:ext cx="352425" cy="352425"/>
          </a:xfrm>
          <a:prstGeom prst="rect">
            <a:avLst/>
          </a:prstGeom>
        </p:spPr>
      </p:pic>
      <p:sp>
        <p:nvSpPr>
          <p:cNvPr id="22" name="Oval 150">
            <a:extLst>
              <a:ext uri="{FF2B5EF4-FFF2-40B4-BE49-F238E27FC236}">
                <a16:creationId xmlns:a16="http://schemas.microsoft.com/office/drawing/2014/main" id="{87BD11FA-0695-45AC-4728-DB9BB67E1BF8}"/>
              </a:ext>
            </a:extLst>
          </p:cNvPr>
          <p:cNvSpPr/>
          <p:nvPr/>
        </p:nvSpPr>
        <p:spPr>
          <a:xfrm>
            <a:off x="3250638" y="3202377"/>
            <a:ext cx="490214" cy="4902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2B421B-CC02-0F5E-4CB8-64FDD209CF5D}"/>
              </a:ext>
            </a:extLst>
          </p:cNvPr>
          <p:cNvSpPr txBox="1"/>
          <p:nvPr/>
        </p:nvSpPr>
        <p:spPr>
          <a:xfrm>
            <a:off x="2634481" y="3802115"/>
            <a:ext cx="1784957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3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CFLA atlase</a:t>
            </a:r>
            <a:endParaRPr lang="en-US" sz="13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152">
            <a:extLst>
              <a:ext uri="{FF2B5EF4-FFF2-40B4-BE49-F238E27FC236}">
                <a16:creationId xmlns:a16="http://schemas.microsoft.com/office/drawing/2014/main" id="{E211845E-6A89-353A-C570-4D5A684B2C58}"/>
              </a:ext>
            </a:extLst>
          </p:cNvPr>
          <p:cNvCxnSpPr>
            <a:cxnSpLocks/>
          </p:cNvCxnSpPr>
          <p:nvPr/>
        </p:nvCxnSpPr>
        <p:spPr>
          <a:xfrm flipV="1">
            <a:off x="3495745" y="2407224"/>
            <a:ext cx="7527" cy="83019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64" descr="Checklist outline">
            <a:extLst>
              <a:ext uri="{FF2B5EF4-FFF2-40B4-BE49-F238E27FC236}">
                <a16:creationId xmlns:a16="http://schemas.microsoft.com/office/drawing/2014/main" id="{63C7BD92-2E11-BBF7-4A1C-5C369E276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989" y="3255047"/>
            <a:ext cx="387512" cy="3875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64EF0C-043F-61F1-864D-670E32A35A40}"/>
              </a:ext>
            </a:extLst>
          </p:cNvPr>
          <p:cNvSpPr txBox="1"/>
          <p:nvPr/>
        </p:nvSpPr>
        <p:spPr>
          <a:xfrm>
            <a:off x="2765254" y="1536354"/>
            <a:ext cx="16824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ClrTx/>
              <a:buSzTx/>
              <a:buFontTx/>
              <a:buNone/>
            </a:pPr>
            <a: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2024.,  </a:t>
            </a:r>
            <a:b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</a:br>
            <a: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III </a:t>
            </a:r>
            <a:r>
              <a:rPr kumimoji="0" lang="lv-LV" sz="1400" b="0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ceturksnis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FF636B-692B-A66B-D2F2-DB4A13A45634}"/>
              </a:ext>
            </a:extLst>
          </p:cNvPr>
          <p:cNvSpPr txBox="1"/>
          <p:nvPr/>
        </p:nvSpPr>
        <p:spPr>
          <a:xfrm>
            <a:off x="1108138" y="1542143"/>
            <a:ext cx="16824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ClrTx/>
              <a:buSzTx/>
              <a:buFontTx/>
              <a:buNone/>
            </a:pPr>
            <a: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2024.,  </a:t>
            </a:r>
            <a:b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</a:br>
            <a:r>
              <a:rPr kumimoji="0" lang="lv-LV" sz="1400" b="1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II </a:t>
            </a:r>
            <a:r>
              <a:rPr kumimoji="0" lang="lv-LV" sz="1400" b="0" i="0" u="none" strike="noStrike" cap="none" spc="0" normalizeH="0" baseline="0" noProof="0" dirty="0">
                <a:ln/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-70"/>
              </a:rPr>
              <a:t>ceturksnis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Oval 150">
            <a:extLst>
              <a:ext uri="{FF2B5EF4-FFF2-40B4-BE49-F238E27FC236}">
                <a16:creationId xmlns:a16="http://schemas.microsoft.com/office/drawing/2014/main" id="{DA404E2E-5BCB-D0A4-C4D2-C879949747EE}"/>
              </a:ext>
            </a:extLst>
          </p:cNvPr>
          <p:cNvSpPr/>
          <p:nvPr/>
        </p:nvSpPr>
        <p:spPr>
          <a:xfrm>
            <a:off x="1619453" y="3184747"/>
            <a:ext cx="490214" cy="4902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050C1-DD0A-DCC5-C454-0EF748F37530}"/>
              </a:ext>
            </a:extLst>
          </p:cNvPr>
          <p:cNvSpPr txBox="1"/>
          <p:nvPr/>
        </p:nvSpPr>
        <p:spPr>
          <a:xfrm>
            <a:off x="896308" y="3790377"/>
            <a:ext cx="1894272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3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MK noteikumi TAP</a:t>
            </a:r>
            <a:endParaRPr lang="en-US" sz="13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152">
            <a:extLst>
              <a:ext uri="{FF2B5EF4-FFF2-40B4-BE49-F238E27FC236}">
                <a16:creationId xmlns:a16="http://schemas.microsoft.com/office/drawing/2014/main" id="{4BD6556D-0B9D-93C8-6CF0-0E065DBB58EA}"/>
              </a:ext>
            </a:extLst>
          </p:cNvPr>
          <p:cNvCxnSpPr>
            <a:cxnSpLocks/>
          </p:cNvCxnSpPr>
          <p:nvPr/>
        </p:nvCxnSpPr>
        <p:spPr>
          <a:xfrm flipV="1">
            <a:off x="1857033" y="2372184"/>
            <a:ext cx="7527" cy="83019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73" descr="List outline">
            <a:extLst>
              <a:ext uri="{FF2B5EF4-FFF2-40B4-BE49-F238E27FC236}">
                <a16:creationId xmlns:a16="http://schemas.microsoft.com/office/drawing/2014/main" id="{8E47848C-3BDD-60D5-C20A-203803B77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2651" y="3232015"/>
            <a:ext cx="352524" cy="3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12E746-4917-C7CE-DAC3-5EFBC4B7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Plānotie projekti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B796E07-D389-3047-7672-94C481ACAF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  <p:pic>
        <p:nvPicPr>
          <p:cNvPr id="1026" name="Picture 2" descr="PĀRVIETOŠANA">
            <a:extLst>
              <a:ext uri="{FF2B5EF4-FFF2-40B4-BE49-F238E27FC236}">
                <a16:creationId xmlns:a16="http://schemas.microsoft.com/office/drawing/2014/main" id="{64B71D76-3720-D291-EF7B-10B03CF8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46" y="2836239"/>
            <a:ext cx="2298527" cy="13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unais elektrovilciens">
            <a:extLst>
              <a:ext uri="{FF2B5EF4-FFF2-40B4-BE49-F238E27FC236}">
                <a16:creationId xmlns:a16="http://schemas.microsoft.com/office/drawing/2014/main" id="{A9FCF145-D1BE-AB00-3CF6-2CEB5D1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05" y="2836239"/>
            <a:ext cx="2298526" cy="13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unais elektrovilciens">
            <a:extLst>
              <a:ext uri="{FF2B5EF4-FFF2-40B4-BE49-F238E27FC236}">
                <a16:creationId xmlns:a16="http://schemas.microsoft.com/office/drawing/2014/main" id="{0EBC26E9-8805-C06E-A1BB-F24AD327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7" y="2836239"/>
            <a:ext cx="2298527" cy="13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405705AA-072D-A923-7790-6DFA6DE9B552}"/>
              </a:ext>
            </a:extLst>
          </p:cNvPr>
          <p:cNvGrpSpPr/>
          <p:nvPr/>
        </p:nvGrpSpPr>
        <p:grpSpPr>
          <a:xfrm>
            <a:off x="767107" y="1502818"/>
            <a:ext cx="281860" cy="353943"/>
            <a:chOff x="707966" y="1626619"/>
            <a:chExt cx="281860" cy="3539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502326-76E1-06A9-F0D8-416060FB9EA4}"/>
                </a:ext>
              </a:extLst>
            </p:cNvPr>
            <p:cNvSpPr txBox="1"/>
            <p:nvPr/>
          </p:nvSpPr>
          <p:spPr>
            <a:xfrm>
              <a:off x="707966" y="1626619"/>
              <a:ext cx="27644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1</a:t>
              </a:r>
            </a:p>
          </p:txBody>
        </p:sp>
        <p:grpSp>
          <p:nvGrpSpPr>
            <p:cNvPr id="9" name="Graphic 16831">
              <a:extLst>
                <a:ext uri="{FF2B5EF4-FFF2-40B4-BE49-F238E27FC236}">
                  <a16:creationId xmlns:a16="http://schemas.microsoft.com/office/drawing/2014/main" id="{F237DDED-5FD6-882F-BA92-F1509A7768B7}"/>
                </a:ext>
              </a:extLst>
            </p:cNvPr>
            <p:cNvGrpSpPr/>
            <p:nvPr/>
          </p:nvGrpSpPr>
          <p:grpSpPr>
            <a:xfrm>
              <a:off x="714130" y="1679790"/>
              <a:ext cx="275696" cy="275760"/>
              <a:chOff x="5968732" y="4132367"/>
              <a:chExt cx="275696" cy="275760"/>
            </a:xfrm>
            <a:solidFill>
              <a:srgbClr val="355464"/>
            </a:solidFill>
          </p:grpSpPr>
          <p:sp>
            <p:nvSpPr>
              <p:cNvPr id="10" name="Freeform 17770">
                <a:extLst>
                  <a:ext uri="{FF2B5EF4-FFF2-40B4-BE49-F238E27FC236}">
                    <a16:creationId xmlns:a16="http://schemas.microsoft.com/office/drawing/2014/main" id="{F6D26272-88A4-1281-11BE-9F00303D27C0}"/>
                  </a:ext>
                </a:extLst>
              </p:cNvPr>
              <p:cNvSpPr/>
              <p:nvPr/>
            </p:nvSpPr>
            <p:spPr>
              <a:xfrm>
                <a:off x="5970460" y="4133232"/>
                <a:ext cx="273104" cy="273167"/>
              </a:xfrm>
              <a:custGeom>
                <a:avLst/>
                <a:gdLst>
                  <a:gd name="connsiteX0" fmla="*/ 136552 w 273104"/>
                  <a:gd name="connsiteY0" fmla="*/ 0 h 273167"/>
                  <a:gd name="connsiteX1" fmla="*/ 864 w 273104"/>
                  <a:gd name="connsiteY1" fmla="*/ 135719 h 273167"/>
                  <a:gd name="connsiteX2" fmla="*/ 12100 w 273104"/>
                  <a:gd name="connsiteY2" fmla="*/ 135719 h 273167"/>
                  <a:gd name="connsiteX3" fmla="*/ 137417 w 273104"/>
                  <a:gd name="connsiteY3" fmla="*/ 10374 h 273167"/>
                  <a:gd name="connsiteX4" fmla="*/ 137417 w 273104"/>
                  <a:gd name="connsiteY4" fmla="*/ 0 h 273167"/>
                  <a:gd name="connsiteX5" fmla="*/ 136552 w 273104"/>
                  <a:gd name="connsiteY5" fmla="*/ 11238 h 273167"/>
                  <a:gd name="connsiteX6" fmla="*/ 261869 w 273104"/>
                  <a:gd name="connsiteY6" fmla="*/ 136584 h 273167"/>
                  <a:gd name="connsiteX7" fmla="*/ 273104 w 273104"/>
                  <a:gd name="connsiteY7" fmla="*/ 136584 h 273167"/>
                  <a:gd name="connsiteX8" fmla="*/ 137417 w 273104"/>
                  <a:gd name="connsiteY8" fmla="*/ 865 h 273167"/>
                  <a:gd name="connsiteX9" fmla="*/ 137417 w 273104"/>
                  <a:gd name="connsiteY9" fmla="*/ 11238 h 273167"/>
                  <a:gd name="connsiteX10" fmla="*/ 261005 w 273104"/>
                  <a:gd name="connsiteY10" fmla="*/ 136584 h 273167"/>
                  <a:gd name="connsiteX11" fmla="*/ 135688 w 273104"/>
                  <a:gd name="connsiteY11" fmla="*/ 261930 h 273167"/>
                  <a:gd name="connsiteX12" fmla="*/ 135688 w 273104"/>
                  <a:gd name="connsiteY12" fmla="*/ 273167 h 273167"/>
                  <a:gd name="connsiteX13" fmla="*/ 271376 w 273104"/>
                  <a:gd name="connsiteY13" fmla="*/ 137448 h 273167"/>
                  <a:gd name="connsiteX14" fmla="*/ 261005 w 273104"/>
                  <a:gd name="connsiteY14" fmla="*/ 137448 h 273167"/>
                  <a:gd name="connsiteX15" fmla="*/ 136552 w 273104"/>
                  <a:gd name="connsiteY15" fmla="*/ 261065 h 273167"/>
                  <a:gd name="connsiteX16" fmla="*/ 11235 w 273104"/>
                  <a:gd name="connsiteY16" fmla="*/ 135719 h 273167"/>
                  <a:gd name="connsiteX17" fmla="*/ 0 w 273104"/>
                  <a:gd name="connsiteY17" fmla="*/ 135719 h 273167"/>
                  <a:gd name="connsiteX18" fmla="*/ 135688 w 273104"/>
                  <a:gd name="connsiteY18" fmla="*/ 271438 h 273167"/>
                  <a:gd name="connsiteX19" fmla="*/ 135688 w 273104"/>
                  <a:gd name="connsiteY19" fmla="*/ 261065 h 27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3104" h="273167">
                    <a:moveTo>
                      <a:pt x="136552" y="0"/>
                    </a:moveTo>
                    <a:cubicBezTo>
                      <a:pt x="61362" y="0"/>
                      <a:pt x="864" y="60512"/>
                      <a:pt x="864" y="135719"/>
                    </a:cubicBezTo>
                    <a:lnTo>
                      <a:pt x="12100" y="135719"/>
                    </a:lnTo>
                    <a:cubicBezTo>
                      <a:pt x="12100" y="66563"/>
                      <a:pt x="68276" y="10374"/>
                      <a:pt x="137417" y="10374"/>
                    </a:cubicBezTo>
                    <a:lnTo>
                      <a:pt x="137417" y="0"/>
                    </a:lnTo>
                    <a:close/>
                    <a:moveTo>
                      <a:pt x="136552" y="11238"/>
                    </a:moveTo>
                    <a:cubicBezTo>
                      <a:pt x="205693" y="11238"/>
                      <a:pt x="261869" y="67428"/>
                      <a:pt x="261869" y="136584"/>
                    </a:cubicBezTo>
                    <a:lnTo>
                      <a:pt x="273104" y="136584"/>
                    </a:lnTo>
                    <a:cubicBezTo>
                      <a:pt x="273104" y="61376"/>
                      <a:pt x="212606" y="865"/>
                      <a:pt x="137417" y="865"/>
                    </a:cubicBezTo>
                    <a:lnTo>
                      <a:pt x="137417" y="11238"/>
                    </a:lnTo>
                    <a:close/>
                    <a:moveTo>
                      <a:pt x="261005" y="136584"/>
                    </a:moveTo>
                    <a:cubicBezTo>
                      <a:pt x="261005" y="205740"/>
                      <a:pt x="204828" y="261930"/>
                      <a:pt x="135688" y="261930"/>
                    </a:cubicBezTo>
                    <a:lnTo>
                      <a:pt x="135688" y="273167"/>
                    </a:lnTo>
                    <a:cubicBezTo>
                      <a:pt x="210878" y="273167"/>
                      <a:pt x="271376" y="212656"/>
                      <a:pt x="271376" y="137448"/>
                    </a:cubicBezTo>
                    <a:lnTo>
                      <a:pt x="261005" y="137448"/>
                    </a:lnTo>
                    <a:close/>
                    <a:moveTo>
                      <a:pt x="136552" y="261065"/>
                    </a:moveTo>
                    <a:cubicBezTo>
                      <a:pt x="67412" y="261065"/>
                      <a:pt x="11235" y="204876"/>
                      <a:pt x="11235" y="135719"/>
                    </a:cubicBezTo>
                    <a:lnTo>
                      <a:pt x="0" y="135719"/>
                    </a:lnTo>
                    <a:cubicBezTo>
                      <a:pt x="0" y="210927"/>
                      <a:pt x="60498" y="271438"/>
                      <a:pt x="135688" y="271438"/>
                    </a:cubicBezTo>
                    <a:lnTo>
                      <a:pt x="135688" y="26106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1" name="Freeform 17771">
                <a:extLst>
                  <a:ext uri="{FF2B5EF4-FFF2-40B4-BE49-F238E27FC236}">
                    <a16:creationId xmlns:a16="http://schemas.microsoft.com/office/drawing/2014/main" id="{BF802869-BDD8-784B-5587-C9CE77625D8E}"/>
                  </a:ext>
                </a:extLst>
              </p:cNvPr>
              <p:cNvSpPr/>
              <p:nvPr/>
            </p:nvSpPr>
            <p:spPr>
              <a:xfrm>
                <a:off x="5968732" y="4132367"/>
                <a:ext cx="275696" cy="275760"/>
              </a:xfrm>
              <a:custGeom>
                <a:avLst/>
                <a:gdLst>
                  <a:gd name="connsiteX0" fmla="*/ 140009 w 275696"/>
                  <a:gd name="connsiteY0" fmla="*/ 275761 h 275760"/>
                  <a:gd name="connsiteX1" fmla="*/ 135688 w 275696"/>
                  <a:gd name="connsiteY1" fmla="*/ 275761 h 275760"/>
                  <a:gd name="connsiteX2" fmla="*/ 0 w 275696"/>
                  <a:gd name="connsiteY2" fmla="*/ 140042 h 275760"/>
                  <a:gd name="connsiteX3" fmla="*/ 0 w 275696"/>
                  <a:gd name="connsiteY3" fmla="*/ 140042 h 275760"/>
                  <a:gd name="connsiteX4" fmla="*/ 0 w 275696"/>
                  <a:gd name="connsiteY4" fmla="*/ 135719 h 275760"/>
                  <a:gd name="connsiteX5" fmla="*/ 135688 w 275696"/>
                  <a:gd name="connsiteY5" fmla="*/ 0 h 275760"/>
                  <a:gd name="connsiteX6" fmla="*/ 135688 w 275696"/>
                  <a:gd name="connsiteY6" fmla="*/ 0 h 275760"/>
                  <a:gd name="connsiteX7" fmla="*/ 140009 w 275696"/>
                  <a:gd name="connsiteY7" fmla="*/ 0 h 275760"/>
                  <a:gd name="connsiteX8" fmla="*/ 275697 w 275696"/>
                  <a:gd name="connsiteY8" fmla="*/ 135719 h 275760"/>
                  <a:gd name="connsiteX9" fmla="*/ 275697 w 275696"/>
                  <a:gd name="connsiteY9" fmla="*/ 135719 h 275760"/>
                  <a:gd name="connsiteX10" fmla="*/ 275697 w 275696"/>
                  <a:gd name="connsiteY10" fmla="*/ 140042 h 275760"/>
                  <a:gd name="connsiteX11" fmla="*/ 140009 w 275696"/>
                  <a:gd name="connsiteY11" fmla="*/ 275761 h 275760"/>
                  <a:gd name="connsiteX12" fmla="*/ 140009 w 275696"/>
                  <a:gd name="connsiteY12" fmla="*/ 275761 h 275760"/>
                  <a:gd name="connsiteX13" fmla="*/ 140009 w 275696"/>
                  <a:gd name="connsiteY13" fmla="*/ 264523 h 275760"/>
                  <a:gd name="connsiteX14" fmla="*/ 140009 w 275696"/>
                  <a:gd name="connsiteY14" fmla="*/ 270574 h 275760"/>
                  <a:gd name="connsiteX15" fmla="*/ 271376 w 275696"/>
                  <a:gd name="connsiteY15" fmla="*/ 139177 h 275760"/>
                  <a:gd name="connsiteX16" fmla="*/ 265326 w 275696"/>
                  <a:gd name="connsiteY16" fmla="*/ 139177 h 275760"/>
                  <a:gd name="connsiteX17" fmla="*/ 140009 w 275696"/>
                  <a:gd name="connsiteY17" fmla="*/ 264523 h 275760"/>
                  <a:gd name="connsiteX18" fmla="*/ 4321 w 275696"/>
                  <a:gd name="connsiteY18" fmla="*/ 139177 h 275760"/>
                  <a:gd name="connsiteX19" fmla="*/ 135688 w 275696"/>
                  <a:gd name="connsiteY19" fmla="*/ 270574 h 275760"/>
                  <a:gd name="connsiteX20" fmla="*/ 135688 w 275696"/>
                  <a:gd name="connsiteY20" fmla="*/ 264523 h 275760"/>
                  <a:gd name="connsiteX21" fmla="*/ 10371 w 275696"/>
                  <a:gd name="connsiteY21" fmla="*/ 139177 h 275760"/>
                  <a:gd name="connsiteX22" fmla="*/ 4321 w 275696"/>
                  <a:gd name="connsiteY22" fmla="*/ 139177 h 275760"/>
                  <a:gd name="connsiteX23" fmla="*/ 15556 w 275696"/>
                  <a:gd name="connsiteY23" fmla="*/ 137448 h 275760"/>
                  <a:gd name="connsiteX24" fmla="*/ 138281 w 275696"/>
                  <a:gd name="connsiteY24" fmla="*/ 260201 h 275760"/>
                  <a:gd name="connsiteX25" fmla="*/ 261004 w 275696"/>
                  <a:gd name="connsiteY25" fmla="*/ 137448 h 275760"/>
                  <a:gd name="connsiteX26" fmla="*/ 138281 w 275696"/>
                  <a:gd name="connsiteY26" fmla="*/ 14696 h 275760"/>
                  <a:gd name="connsiteX27" fmla="*/ 15556 w 275696"/>
                  <a:gd name="connsiteY27" fmla="*/ 137448 h 275760"/>
                  <a:gd name="connsiteX28" fmla="*/ 265326 w 275696"/>
                  <a:gd name="connsiteY28" fmla="*/ 134855 h 275760"/>
                  <a:gd name="connsiteX29" fmla="*/ 271376 w 275696"/>
                  <a:gd name="connsiteY29" fmla="*/ 134855 h 275760"/>
                  <a:gd name="connsiteX30" fmla="*/ 140009 w 275696"/>
                  <a:gd name="connsiteY30" fmla="*/ 3458 h 275760"/>
                  <a:gd name="connsiteX31" fmla="*/ 140009 w 275696"/>
                  <a:gd name="connsiteY31" fmla="*/ 9509 h 275760"/>
                  <a:gd name="connsiteX32" fmla="*/ 265326 w 275696"/>
                  <a:gd name="connsiteY32" fmla="*/ 134855 h 275760"/>
                  <a:gd name="connsiteX33" fmla="*/ 4321 w 275696"/>
                  <a:gd name="connsiteY33" fmla="*/ 134855 h 275760"/>
                  <a:gd name="connsiteX34" fmla="*/ 10371 w 275696"/>
                  <a:gd name="connsiteY34" fmla="*/ 134855 h 275760"/>
                  <a:gd name="connsiteX35" fmla="*/ 135688 w 275696"/>
                  <a:gd name="connsiteY35" fmla="*/ 9509 h 275760"/>
                  <a:gd name="connsiteX36" fmla="*/ 135688 w 275696"/>
                  <a:gd name="connsiteY36" fmla="*/ 3458 h 275760"/>
                  <a:gd name="connsiteX37" fmla="*/ 4321 w 275696"/>
                  <a:gd name="connsiteY37" fmla="*/ 134855 h 27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75696" h="275760">
                    <a:moveTo>
                      <a:pt x="140009" y="275761"/>
                    </a:moveTo>
                    <a:lnTo>
                      <a:pt x="135688" y="275761"/>
                    </a:lnTo>
                    <a:cubicBezTo>
                      <a:pt x="61362" y="274896"/>
                      <a:pt x="864" y="214385"/>
                      <a:pt x="0" y="140042"/>
                    </a:cubicBezTo>
                    <a:lnTo>
                      <a:pt x="0" y="140042"/>
                    </a:lnTo>
                    <a:lnTo>
                      <a:pt x="0" y="135719"/>
                    </a:lnTo>
                    <a:cubicBezTo>
                      <a:pt x="864" y="61376"/>
                      <a:pt x="61362" y="865"/>
                      <a:pt x="135688" y="0"/>
                    </a:cubicBezTo>
                    <a:lnTo>
                      <a:pt x="135688" y="0"/>
                    </a:lnTo>
                    <a:lnTo>
                      <a:pt x="140009" y="0"/>
                    </a:lnTo>
                    <a:cubicBezTo>
                      <a:pt x="214335" y="865"/>
                      <a:pt x="274833" y="61376"/>
                      <a:pt x="275697" y="135719"/>
                    </a:cubicBezTo>
                    <a:lnTo>
                      <a:pt x="275697" y="135719"/>
                    </a:lnTo>
                    <a:lnTo>
                      <a:pt x="275697" y="140042"/>
                    </a:lnTo>
                    <a:cubicBezTo>
                      <a:pt x="274833" y="213520"/>
                      <a:pt x="214335" y="274032"/>
                      <a:pt x="140009" y="275761"/>
                    </a:cubicBezTo>
                    <a:lnTo>
                      <a:pt x="140009" y="275761"/>
                    </a:lnTo>
                    <a:close/>
                    <a:moveTo>
                      <a:pt x="140009" y="264523"/>
                    </a:moveTo>
                    <a:lnTo>
                      <a:pt x="140009" y="270574"/>
                    </a:lnTo>
                    <a:cubicBezTo>
                      <a:pt x="211742" y="269710"/>
                      <a:pt x="270511" y="210927"/>
                      <a:pt x="271376" y="139177"/>
                    </a:cubicBezTo>
                    <a:lnTo>
                      <a:pt x="265326" y="139177"/>
                    </a:lnTo>
                    <a:cubicBezTo>
                      <a:pt x="263597" y="207469"/>
                      <a:pt x="208285" y="263658"/>
                      <a:pt x="140009" y="264523"/>
                    </a:cubicBezTo>
                    <a:close/>
                    <a:moveTo>
                      <a:pt x="4321" y="139177"/>
                    </a:moveTo>
                    <a:cubicBezTo>
                      <a:pt x="5186" y="210927"/>
                      <a:pt x="63955" y="269710"/>
                      <a:pt x="135688" y="270574"/>
                    </a:cubicBezTo>
                    <a:lnTo>
                      <a:pt x="135688" y="264523"/>
                    </a:lnTo>
                    <a:cubicBezTo>
                      <a:pt x="67412" y="263658"/>
                      <a:pt x="12099" y="208333"/>
                      <a:pt x="10371" y="139177"/>
                    </a:cubicBezTo>
                    <a:lnTo>
                      <a:pt x="4321" y="139177"/>
                    </a:lnTo>
                    <a:close/>
                    <a:moveTo>
                      <a:pt x="15556" y="137448"/>
                    </a:moveTo>
                    <a:cubicBezTo>
                      <a:pt x="15556" y="204876"/>
                      <a:pt x="70869" y="260201"/>
                      <a:pt x="138281" y="260201"/>
                    </a:cubicBezTo>
                    <a:cubicBezTo>
                      <a:pt x="205692" y="260201"/>
                      <a:pt x="261004" y="204876"/>
                      <a:pt x="261004" y="137448"/>
                    </a:cubicBezTo>
                    <a:cubicBezTo>
                      <a:pt x="261004" y="70021"/>
                      <a:pt x="205692" y="14696"/>
                      <a:pt x="138281" y="14696"/>
                    </a:cubicBezTo>
                    <a:cubicBezTo>
                      <a:pt x="70005" y="14696"/>
                      <a:pt x="15556" y="69156"/>
                      <a:pt x="15556" y="137448"/>
                    </a:cubicBezTo>
                    <a:close/>
                    <a:moveTo>
                      <a:pt x="265326" y="134855"/>
                    </a:moveTo>
                    <a:lnTo>
                      <a:pt x="271376" y="134855"/>
                    </a:lnTo>
                    <a:cubicBezTo>
                      <a:pt x="270511" y="63105"/>
                      <a:pt x="211742" y="4322"/>
                      <a:pt x="140009" y="3458"/>
                    </a:cubicBezTo>
                    <a:lnTo>
                      <a:pt x="140009" y="9509"/>
                    </a:lnTo>
                    <a:cubicBezTo>
                      <a:pt x="208285" y="11238"/>
                      <a:pt x="263597" y="66563"/>
                      <a:pt x="265326" y="134855"/>
                    </a:cubicBezTo>
                    <a:close/>
                    <a:moveTo>
                      <a:pt x="4321" y="134855"/>
                    </a:moveTo>
                    <a:lnTo>
                      <a:pt x="10371" y="134855"/>
                    </a:lnTo>
                    <a:cubicBezTo>
                      <a:pt x="11235" y="66563"/>
                      <a:pt x="66547" y="11238"/>
                      <a:pt x="135688" y="9509"/>
                    </a:cubicBezTo>
                    <a:lnTo>
                      <a:pt x="135688" y="3458"/>
                    </a:lnTo>
                    <a:cubicBezTo>
                      <a:pt x="63955" y="4322"/>
                      <a:pt x="5186" y="63105"/>
                      <a:pt x="4321" y="13485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670D403B-5897-CD8C-24A8-C42967A6B889}"/>
              </a:ext>
            </a:extLst>
          </p:cNvPr>
          <p:cNvGrpSpPr/>
          <p:nvPr/>
        </p:nvGrpSpPr>
        <p:grpSpPr>
          <a:xfrm>
            <a:off x="767107" y="2159125"/>
            <a:ext cx="281860" cy="353943"/>
            <a:chOff x="707966" y="1626619"/>
            <a:chExt cx="281860" cy="3539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A13415-10D2-160A-E5FA-2137084478BC}"/>
                </a:ext>
              </a:extLst>
            </p:cNvPr>
            <p:cNvSpPr txBox="1"/>
            <p:nvPr/>
          </p:nvSpPr>
          <p:spPr>
            <a:xfrm>
              <a:off x="707966" y="1626619"/>
              <a:ext cx="27644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2</a:t>
              </a:r>
            </a:p>
          </p:txBody>
        </p:sp>
        <p:grpSp>
          <p:nvGrpSpPr>
            <p:cNvPr id="16" name="Graphic 16831">
              <a:extLst>
                <a:ext uri="{FF2B5EF4-FFF2-40B4-BE49-F238E27FC236}">
                  <a16:creationId xmlns:a16="http://schemas.microsoft.com/office/drawing/2014/main" id="{D63135B4-8887-B5B8-9A89-48BCF1E166E6}"/>
                </a:ext>
              </a:extLst>
            </p:cNvPr>
            <p:cNvGrpSpPr/>
            <p:nvPr/>
          </p:nvGrpSpPr>
          <p:grpSpPr>
            <a:xfrm>
              <a:off x="714130" y="1679790"/>
              <a:ext cx="275696" cy="275760"/>
              <a:chOff x="5968732" y="4132367"/>
              <a:chExt cx="275696" cy="275760"/>
            </a:xfrm>
            <a:solidFill>
              <a:srgbClr val="355464"/>
            </a:solidFill>
          </p:grpSpPr>
          <p:sp>
            <p:nvSpPr>
              <p:cNvPr id="17" name="Freeform 17770">
                <a:extLst>
                  <a:ext uri="{FF2B5EF4-FFF2-40B4-BE49-F238E27FC236}">
                    <a16:creationId xmlns:a16="http://schemas.microsoft.com/office/drawing/2014/main" id="{C714B2A4-E61D-D06A-EDB5-58FFD4002F7F}"/>
                  </a:ext>
                </a:extLst>
              </p:cNvPr>
              <p:cNvSpPr/>
              <p:nvPr/>
            </p:nvSpPr>
            <p:spPr>
              <a:xfrm>
                <a:off x="5970460" y="4133232"/>
                <a:ext cx="273104" cy="273167"/>
              </a:xfrm>
              <a:custGeom>
                <a:avLst/>
                <a:gdLst>
                  <a:gd name="connsiteX0" fmla="*/ 136552 w 273104"/>
                  <a:gd name="connsiteY0" fmla="*/ 0 h 273167"/>
                  <a:gd name="connsiteX1" fmla="*/ 864 w 273104"/>
                  <a:gd name="connsiteY1" fmla="*/ 135719 h 273167"/>
                  <a:gd name="connsiteX2" fmla="*/ 12100 w 273104"/>
                  <a:gd name="connsiteY2" fmla="*/ 135719 h 273167"/>
                  <a:gd name="connsiteX3" fmla="*/ 137417 w 273104"/>
                  <a:gd name="connsiteY3" fmla="*/ 10374 h 273167"/>
                  <a:gd name="connsiteX4" fmla="*/ 137417 w 273104"/>
                  <a:gd name="connsiteY4" fmla="*/ 0 h 273167"/>
                  <a:gd name="connsiteX5" fmla="*/ 136552 w 273104"/>
                  <a:gd name="connsiteY5" fmla="*/ 11238 h 273167"/>
                  <a:gd name="connsiteX6" fmla="*/ 261869 w 273104"/>
                  <a:gd name="connsiteY6" fmla="*/ 136584 h 273167"/>
                  <a:gd name="connsiteX7" fmla="*/ 273104 w 273104"/>
                  <a:gd name="connsiteY7" fmla="*/ 136584 h 273167"/>
                  <a:gd name="connsiteX8" fmla="*/ 137417 w 273104"/>
                  <a:gd name="connsiteY8" fmla="*/ 865 h 273167"/>
                  <a:gd name="connsiteX9" fmla="*/ 137417 w 273104"/>
                  <a:gd name="connsiteY9" fmla="*/ 11238 h 273167"/>
                  <a:gd name="connsiteX10" fmla="*/ 261005 w 273104"/>
                  <a:gd name="connsiteY10" fmla="*/ 136584 h 273167"/>
                  <a:gd name="connsiteX11" fmla="*/ 135688 w 273104"/>
                  <a:gd name="connsiteY11" fmla="*/ 261930 h 273167"/>
                  <a:gd name="connsiteX12" fmla="*/ 135688 w 273104"/>
                  <a:gd name="connsiteY12" fmla="*/ 273167 h 273167"/>
                  <a:gd name="connsiteX13" fmla="*/ 271376 w 273104"/>
                  <a:gd name="connsiteY13" fmla="*/ 137448 h 273167"/>
                  <a:gd name="connsiteX14" fmla="*/ 261005 w 273104"/>
                  <a:gd name="connsiteY14" fmla="*/ 137448 h 273167"/>
                  <a:gd name="connsiteX15" fmla="*/ 136552 w 273104"/>
                  <a:gd name="connsiteY15" fmla="*/ 261065 h 273167"/>
                  <a:gd name="connsiteX16" fmla="*/ 11235 w 273104"/>
                  <a:gd name="connsiteY16" fmla="*/ 135719 h 273167"/>
                  <a:gd name="connsiteX17" fmla="*/ 0 w 273104"/>
                  <a:gd name="connsiteY17" fmla="*/ 135719 h 273167"/>
                  <a:gd name="connsiteX18" fmla="*/ 135688 w 273104"/>
                  <a:gd name="connsiteY18" fmla="*/ 271438 h 273167"/>
                  <a:gd name="connsiteX19" fmla="*/ 135688 w 273104"/>
                  <a:gd name="connsiteY19" fmla="*/ 261065 h 27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3104" h="273167">
                    <a:moveTo>
                      <a:pt x="136552" y="0"/>
                    </a:moveTo>
                    <a:cubicBezTo>
                      <a:pt x="61362" y="0"/>
                      <a:pt x="864" y="60512"/>
                      <a:pt x="864" y="135719"/>
                    </a:cubicBezTo>
                    <a:lnTo>
                      <a:pt x="12100" y="135719"/>
                    </a:lnTo>
                    <a:cubicBezTo>
                      <a:pt x="12100" y="66563"/>
                      <a:pt x="68276" y="10374"/>
                      <a:pt x="137417" y="10374"/>
                    </a:cubicBezTo>
                    <a:lnTo>
                      <a:pt x="137417" y="0"/>
                    </a:lnTo>
                    <a:close/>
                    <a:moveTo>
                      <a:pt x="136552" y="11238"/>
                    </a:moveTo>
                    <a:cubicBezTo>
                      <a:pt x="205693" y="11238"/>
                      <a:pt x="261869" y="67428"/>
                      <a:pt x="261869" y="136584"/>
                    </a:cubicBezTo>
                    <a:lnTo>
                      <a:pt x="273104" y="136584"/>
                    </a:lnTo>
                    <a:cubicBezTo>
                      <a:pt x="273104" y="61376"/>
                      <a:pt x="212606" y="865"/>
                      <a:pt x="137417" y="865"/>
                    </a:cubicBezTo>
                    <a:lnTo>
                      <a:pt x="137417" y="11238"/>
                    </a:lnTo>
                    <a:close/>
                    <a:moveTo>
                      <a:pt x="261005" y="136584"/>
                    </a:moveTo>
                    <a:cubicBezTo>
                      <a:pt x="261005" y="205740"/>
                      <a:pt x="204828" y="261930"/>
                      <a:pt x="135688" y="261930"/>
                    </a:cubicBezTo>
                    <a:lnTo>
                      <a:pt x="135688" y="273167"/>
                    </a:lnTo>
                    <a:cubicBezTo>
                      <a:pt x="210878" y="273167"/>
                      <a:pt x="271376" y="212656"/>
                      <a:pt x="271376" y="137448"/>
                    </a:cubicBezTo>
                    <a:lnTo>
                      <a:pt x="261005" y="137448"/>
                    </a:lnTo>
                    <a:close/>
                    <a:moveTo>
                      <a:pt x="136552" y="261065"/>
                    </a:moveTo>
                    <a:cubicBezTo>
                      <a:pt x="67412" y="261065"/>
                      <a:pt x="11235" y="204876"/>
                      <a:pt x="11235" y="135719"/>
                    </a:cubicBezTo>
                    <a:lnTo>
                      <a:pt x="0" y="135719"/>
                    </a:lnTo>
                    <a:cubicBezTo>
                      <a:pt x="0" y="210927"/>
                      <a:pt x="60498" y="271438"/>
                      <a:pt x="135688" y="271438"/>
                    </a:cubicBezTo>
                    <a:lnTo>
                      <a:pt x="135688" y="26106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" name="Freeform 17771">
                <a:extLst>
                  <a:ext uri="{FF2B5EF4-FFF2-40B4-BE49-F238E27FC236}">
                    <a16:creationId xmlns:a16="http://schemas.microsoft.com/office/drawing/2014/main" id="{379746BB-EEA2-6949-6F31-A1BE1E6B5AA1}"/>
                  </a:ext>
                </a:extLst>
              </p:cNvPr>
              <p:cNvSpPr/>
              <p:nvPr/>
            </p:nvSpPr>
            <p:spPr>
              <a:xfrm>
                <a:off x="5968732" y="4132367"/>
                <a:ext cx="275696" cy="275760"/>
              </a:xfrm>
              <a:custGeom>
                <a:avLst/>
                <a:gdLst>
                  <a:gd name="connsiteX0" fmla="*/ 140009 w 275696"/>
                  <a:gd name="connsiteY0" fmla="*/ 275761 h 275760"/>
                  <a:gd name="connsiteX1" fmla="*/ 135688 w 275696"/>
                  <a:gd name="connsiteY1" fmla="*/ 275761 h 275760"/>
                  <a:gd name="connsiteX2" fmla="*/ 0 w 275696"/>
                  <a:gd name="connsiteY2" fmla="*/ 140042 h 275760"/>
                  <a:gd name="connsiteX3" fmla="*/ 0 w 275696"/>
                  <a:gd name="connsiteY3" fmla="*/ 140042 h 275760"/>
                  <a:gd name="connsiteX4" fmla="*/ 0 w 275696"/>
                  <a:gd name="connsiteY4" fmla="*/ 135719 h 275760"/>
                  <a:gd name="connsiteX5" fmla="*/ 135688 w 275696"/>
                  <a:gd name="connsiteY5" fmla="*/ 0 h 275760"/>
                  <a:gd name="connsiteX6" fmla="*/ 135688 w 275696"/>
                  <a:gd name="connsiteY6" fmla="*/ 0 h 275760"/>
                  <a:gd name="connsiteX7" fmla="*/ 140009 w 275696"/>
                  <a:gd name="connsiteY7" fmla="*/ 0 h 275760"/>
                  <a:gd name="connsiteX8" fmla="*/ 275697 w 275696"/>
                  <a:gd name="connsiteY8" fmla="*/ 135719 h 275760"/>
                  <a:gd name="connsiteX9" fmla="*/ 275697 w 275696"/>
                  <a:gd name="connsiteY9" fmla="*/ 135719 h 275760"/>
                  <a:gd name="connsiteX10" fmla="*/ 275697 w 275696"/>
                  <a:gd name="connsiteY10" fmla="*/ 140042 h 275760"/>
                  <a:gd name="connsiteX11" fmla="*/ 140009 w 275696"/>
                  <a:gd name="connsiteY11" fmla="*/ 275761 h 275760"/>
                  <a:gd name="connsiteX12" fmla="*/ 140009 w 275696"/>
                  <a:gd name="connsiteY12" fmla="*/ 275761 h 275760"/>
                  <a:gd name="connsiteX13" fmla="*/ 140009 w 275696"/>
                  <a:gd name="connsiteY13" fmla="*/ 264523 h 275760"/>
                  <a:gd name="connsiteX14" fmla="*/ 140009 w 275696"/>
                  <a:gd name="connsiteY14" fmla="*/ 270574 h 275760"/>
                  <a:gd name="connsiteX15" fmla="*/ 271376 w 275696"/>
                  <a:gd name="connsiteY15" fmla="*/ 139177 h 275760"/>
                  <a:gd name="connsiteX16" fmla="*/ 265326 w 275696"/>
                  <a:gd name="connsiteY16" fmla="*/ 139177 h 275760"/>
                  <a:gd name="connsiteX17" fmla="*/ 140009 w 275696"/>
                  <a:gd name="connsiteY17" fmla="*/ 264523 h 275760"/>
                  <a:gd name="connsiteX18" fmla="*/ 4321 w 275696"/>
                  <a:gd name="connsiteY18" fmla="*/ 139177 h 275760"/>
                  <a:gd name="connsiteX19" fmla="*/ 135688 w 275696"/>
                  <a:gd name="connsiteY19" fmla="*/ 270574 h 275760"/>
                  <a:gd name="connsiteX20" fmla="*/ 135688 w 275696"/>
                  <a:gd name="connsiteY20" fmla="*/ 264523 h 275760"/>
                  <a:gd name="connsiteX21" fmla="*/ 10371 w 275696"/>
                  <a:gd name="connsiteY21" fmla="*/ 139177 h 275760"/>
                  <a:gd name="connsiteX22" fmla="*/ 4321 w 275696"/>
                  <a:gd name="connsiteY22" fmla="*/ 139177 h 275760"/>
                  <a:gd name="connsiteX23" fmla="*/ 15556 w 275696"/>
                  <a:gd name="connsiteY23" fmla="*/ 137448 h 275760"/>
                  <a:gd name="connsiteX24" fmla="*/ 138281 w 275696"/>
                  <a:gd name="connsiteY24" fmla="*/ 260201 h 275760"/>
                  <a:gd name="connsiteX25" fmla="*/ 261004 w 275696"/>
                  <a:gd name="connsiteY25" fmla="*/ 137448 h 275760"/>
                  <a:gd name="connsiteX26" fmla="*/ 138281 w 275696"/>
                  <a:gd name="connsiteY26" fmla="*/ 14696 h 275760"/>
                  <a:gd name="connsiteX27" fmla="*/ 15556 w 275696"/>
                  <a:gd name="connsiteY27" fmla="*/ 137448 h 275760"/>
                  <a:gd name="connsiteX28" fmla="*/ 265326 w 275696"/>
                  <a:gd name="connsiteY28" fmla="*/ 134855 h 275760"/>
                  <a:gd name="connsiteX29" fmla="*/ 271376 w 275696"/>
                  <a:gd name="connsiteY29" fmla="*/ 134855 h 275760"/>
                  <a:gd name="connsiteX30" fmla="*/ 140009 w 275696"/>
                  <a:gd name="connsiteY30" fmla="*/ 3458 h 275760"/>
                  <a:gd name="connsiteX31" fmla="*/ 140009 w 275696"/>
                  <a:gd name="connsiteY31" fmla="*/ 9509 h 275760"/>
                  <a:gd name="connsiteX32" fmla="*/ 265326 w 275696"/>
                  <a:gd name="connsiteY32" fmla="*/ 134855 h 275760"/>
                  <a:gd name="connsiteX33" fmla="*/ 4321 w 275696"/>
                  <a:gd name="connsiteY33" fmla="*/ 134855 h 275760"/>
                  <a:gd name="connsiteX34" fmla="*/ 10371 w 275696"/>
                  <a:gd name="connsiteY34" fmla="*/ 134855 h 275760"/>
                  <a:gd name="connsiteX35" fmla="*/ 135688 w 275696"/>
                  <a:gd name="connsiteY35" fmla="*/ 9509 h 275760"/>
                  <a:gd name="connsiteX36" fmla="*/ 135688 w 275696"/>
                  <a:gd name="connsiteY36" fmla="*/ 3458 h 275760"/>
                  <a:gd name="connsiteX37" fmla="*/ 4321 w 275696"/>
                  <a:gd name="connsiteY37" fmla="*/ 134855 h 27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75696" h="275760">
                    <a:moveTo>
                      <a:pt x="140009" y="275761"/>
                    </a:moveTo>
                    <a:lnTo>
                      <a:pt x="135688" y="275761"/>
                    </a:lnTo>
                    <a:cubicBezTo>
                      <a:pt x="61362" y="274896"/>
                      <a:pt x="864" y="214385"/>
                      <a:pt x="0" y="140042"/>
                    </a:cubicBezTo>
                    <a:lnTo>
                      <a:pt x="0" y="140042"/>
                    </a:lnTo>
                    <a:lnTo>
                      <a:pt x="0" y="135719"/>
                    </a:lnTo>
                    <a:cubicBezTo>
                      <a:pt x="864" y="61376"/>
                      <a:pt x="61362" y="865"/>
                      <a:pt x="135688" y="0"/>
                    </a:cubicBezTo>
                    <a:lnTo>
                      <a:pt x="135688" y="0"/>
                    </a:lnTo>
                    <a:lnTo>
                      <a:pt x="140009" y="0"/>
                    </a:lnTo>
                    <a:cubicBezTo>
                      <a:pt x="214335" y="865"/>
                      <a:pt x="274833" y="61376"/>
                      <a:pt x="275697" y="135719"/>
                    </a:cubicBezTo>
                    <a:lnTo>
                      <a:pt x="275697" y="135719"/>
                    </a:lnTo>
                    <a:lnTo>
                      <a:pt x="275697" y="140042"/>
                    </a:lnTo>
                    <a:cubicBezTo>
                      <a:pt x="274833" y="213520"/>
                      <a:pt x="214335" y="274032"/>
                      <a:pt x="140009" y="275761"/>
                    </a:cubicBezTo>
                    <a:lnTo>
                      <a:pt x="140009" y="275761"/>
                    </a:lnTo>
                    <a:close/>
                    <a:moveTo>
                      <a:pt x="140009" y="264523"/>
                    </a:moveTo>
                    <a:lnTo>
                      <a:pt x="140009" y="270574"/>
                    </a:lnTo>
                    <a:cubicBezTo>
                      <a:pt x="211742" y="269710"/>
                      <a:pt x="270511" y="210927"/>
                      <a:pt x="271376" y="139177"/>
                    </a:cubicBezTo>
                    <a:lnTo>
                      <a:pt x="265326" y="139177"/>
                    </a:lnTo>
                    <a:cubicBezTo>
                      <a:pt x="263597" y="207469"/>
                      <a:pt x="208285" y="263658"/>
                      <a:pt x="140009" y="264523"/>
                    </a:cubicBezTo>
                    <a:close/>
                    <a:moveTo>
                      <a:pt x="4321" y="139177"/>
                    </a:moveTo>
                    <a:cubicBezTo>
                      <a:pt x="5186" y="210927"/>
                      <a:pt x="63955" y="269710"/>
                      <a:pt x="135688" y="270574"/>
                    </a:cubicBezTo>
                    <a:lnTo>
                      <a:pt x="135688" y="264523"/>
                    </a:lnTo>
                    <a:cubicBezTo>
                      <a:pt x="67412" y="263658"/>
                      <a:pt x="12099" y="208333"/>
                      <a:pt x="10371" y="139177"/>
                    </a:cubicBezTo>
                    <a:lnTo>
                      <a:pt x="4321" y="139177"/>
                    </a:lnTo>
                    <a:close/>
                    <a:moveTo>
                      <a:pt x="15556" y="137448"/>
                    </a:moveTo>
                    <a:cubicBezTo>
                      <a:pt x="15556" y="204876"/>
                      <a:pt x="70869" y="260201"/>
                      <a:pt x="138281" y="260201"/>
                    </a:cubicBezTo>
                    <a:cubicBezTo>
                      <a:pt x="205692" y="260201"/>
                      <a:pt x="261004" y="204876"/>
                      <a:pt x="261004" y="137448"/>
                    </a:cubicBezTo>
                    <a:cubicBezTo>
                      <a:pt x="261004" y="70021"/>
                      <a:pt x="205692" y="14696"/>
                      <a:pt x="138281" y="14696"/>
                    </a:cubicBezTo>
                    <a:cubicBezTo>
                      <a:pt x="70005" y="14696"/>
                      <a:pt x="15556" y="69156"/>
                      <a:pt x="15556" y="137448"/>
                    </a:cubicBezTo>
                    <a:close/>
                    <a:moveTo>
                      <a:pt x="265326" y="134855"/>
                    </a:moveTo>
                    <a:lnTo>
                      <a:pt x="271376" y="134855"/>
                    </a:lnTo>
                    <a:cubicBezTo>
                      <a:pt x="270511" y="63105"/>
                      <a:pt x="211742" y="4322"/>
                      <a:pt x="140009" y="3458"/>
                    </a:cubicBezTo>
                    <a:lnTo>
                      <a:pt x="140009" y="9509"/>
                    </a:lnTo>
                    <a:cubicBezTo>
                      <a:pt x="208285" y="11238"/>
                      <a:pt x="263597" y="66563"/>
                      <a:pt x="265326" y="134855"/>
                    </a:cubicBezTo>
                    <a:close/>
                    <a:moveTo>
                      <a:pt x="4321" y="134855"/>
                    </a:moveTo>
                    <a:lnTo>
                      <a:pt x="10371" y="134855"/>
                    </a:lnTo>
                    <a:cubicBezTo>
                      <a:pt x="11235" y="66563"/>
                      <a:pt x="66547" y="11238"/>
                      <a:pt x="135688" y="9509"/>
                    </a:cubicBezTo>
                    <a:lnTo>
                      <a:pt x="135688" y="3458"/>
                    </a:lnTo>
                    <a:cubicBezTo>
                      <a:pt x="63955" y="4322"/>
                      <a:pt x="5186" y="63105"/>
                      <a:pt x="4321" y="13485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DCC154F-4509-21A1-11D9-4D2DA4D2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695" y="1482237"/>
            <a:ext cx="8206740" cy="82132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Projekta “Rīgas un Pierīgas pasažieru pārvadāšanai nepieciešamo elektrovilcienu iegāde” otrais posms.</a:t>
            </a:r>
          </a:p>
          <a:p>
            <a:endParaRPr lang="lv-LV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BD132F3-A345-E635-FBA9-35F23F4BFB49}"/>
              </a:ext>
            </a:extLst>
          </p:cNvPr>
          <p:cNvSpPr txBox="1">
            <a:spLocks/>
          </p:cNvSpPr>
          <p:nvPr/>
        </p:nvSpPr>
        <p:spPr bwMode="auto">
          <a:xfrm>
            <a:off x="1043554" y="2149115"/>
            <a:ext cx="8206740" cy="8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1990" indent="-292096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4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43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3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03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585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368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49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kern="100" dirty="0">
                <a:latin typeface="Calibri" panose="020F0502020204030204" pitchFamily="34" charset="0"/>
                <a:cs typeface="Arial" panose="020B0604020202020204" pitchFamily="34" charset="0"/>
              </a:rPr>
              <a:t>Projekts deviņu elektrovilcienu iegādei un saistīto izmaksu segšanai.</a:t>
            </a:r>
          </a:p>
        </p:txBody>
      </p:sp>
    </p:spTree>
    <p:extLst>
      <p:ext uri="{BB962C8B-B14F-4D97-AF65-F5344CB8AC3E}">
        <p14:creationId xmlns:p14="http://schemas.microsoft.com/office/powerpoint/2010/main" val="402558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12E746-4917-C7CE-DAC3-5EFBC4B7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dirty="0">
                <a:ea typeface="MS PGothic" panose="020B0600070205080204" pitchFamily="34" charset="-128"/>
              </a:rPr>
              <a:t>Specifiskie atbilstības kritēriji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B796E07-D389-3047-7672-94C481ACAF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  <p:sp>
        <p:nvSpPr>
          <p:cNvPr id="23" name="Brīvforma: forma 22">
            <a:extLst>
              <a:ext uri="{FF2B5EF4-FFF2-40B4-BE49-F238E27FC236}">
                <a16:creationId xmlns:a16="http://schemas.microsoft.com/office/drawing/2014/main" id="{052EDB90-825F-07FA-B553-D841F6BC1A57}"/>
              </a:ext>
            </a:extLst>
          </p:cNvPr>
          <p:cNvSpPr/>
          <p:nvPr/>
        </p:nvSpPr>
        <p:spPr>
          <a:xfrm>
            <a:off x="643102" y="1485042"/>
            <a:ext cx="6732393" cy="811990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1) 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Projekta iesniedzējs un projekta sadarbības partneris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atbilst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MK noteikumu par pasākuma īstenošanu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nosacījumiem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 sabiedriskā transporta pakalpojumu sniegšanu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reģionālās nozīmes maršrutos pa dzelzceļu:</a:t>
            </a:r>
            <a:endPara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Brīvforma: forma 24">
            <a:extLst>
              <a:ext uri="{FF2B5EF4-FFF2-40B4-BE49-F238E27FC236}">
                <a16:creationId xmlns:a16="http://schemas.microsoft.com/office/drawing/2014/main" id="{C9C35144-55D2-0060-6AC7-937C0853DBC0}"/>
              </a:ext>
            </a:extLst>
          </p:cNvPr>
          <p:cNvSpPr/>
          <p:nvPr/>
        </p:nvSpPr>
        <p:spPr>
          <a:xfrm>
            <a:off x="1051084" y="2405057"/>
            <a:ext cx="6732393" cy="929665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a.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projekta iesniedzējs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sniedz sabiedriskā transporta pakalpojumus 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reģionālās nozīmes maršrutos pa dzelzceļu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atbilstoši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sabiedriskā transporta pakalpojumu pasūtījuma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līgumam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par sabiedriskā transporta pakalpojumu sniegšanu reģionālās nozīmes maršrutos pa dzelzceļu;</a:t>
            </a:r>
            <a:endPara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Brīvforma: forma 25">
            <a:extLst>
              <a:ext uri="{FF2B5EF4-FFF2-40B4-BE49-F238E27FC236}">
                <a16:creationId xmlns:a16="http://schemas.microsoft.com/office/drawing/2014/main" id="{D94CEB07-1379-3455-802C-ACB60D5C3214}"/>
              </a:ext>
            </a:extLst>
          </p:cNvPr>
          <p:cNvSpPr/>
          <p:nvPr/>
        </p:nvSpPr>
        <p:spPr>
          <a:xfrm>
            <a:off x="1392991" y="3426661"/>
            <a:ext cx="6732393" cy="469478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b.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</a:rPr>
              <a:t> projekta 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sadarbības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</a:rPr>
              <a:t> partnerim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netiek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</a:rPr>
              <a:t> piešķirts komercdarbības atbalsts;</a:t>
            </a:r>
            <a:endPara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Brīvforma: forma 26">
            <a:extLst>
              <a:ext uri="{FF2B5EF4-FFF2-40B4-BE49-F238E27FC236}">
                <a16:creationId xmlns:a16="http://schemas.microsoft.com/office/drawing/2014/main" id="{8A956009-CB2E-FABA-476B-E3847F80AFC0}"/>
              </a:ext>
            </a:extLst>
          </p:cNvPr>
          <p:cNvSpPr/>
          <p:nvPr/>
        </p:nvSpPr>
        <p:spPr>
          <a:xfrm>
            <a:off x="1714740" y="3987176"/>
            <a:ext cx="6819660" cy="604750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c.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projekta sadarbības partneris 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nodrošina </a:t>
            </a:r>
            <a:r>
              <a:rPr lang="lv-LV" sz="1400" b="1" kern="12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pārkompensācijas</a:t>
            </a:r>
            <a:r>
              <a:rPr lang="lv-LV" sz="14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uzraudzību 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atbilstoši Eiropas Parlamenta un Padomes regulas Nr. 1370/2007 nosacījumiem.</a:t>
            </a:r>
            <a:endPara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8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12E746-4917-C7CE-DAC3-5EFBC4B7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dirty="0">
                <a:ea typeface="MS PGothic" panose="020B0600070205080204" pitchFamily="34" charset="-128"/>
              </a:rPr>
              <a:t>Specifiskie atbilstības kritēriji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B796E07-D389-3047-7672-94C481ACAF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  <p:sp>
        <p:nvSpPr>
          <p:cNvPr id="23" name="Brīvforma: forma 22">
            <a:extLst>
              <a:ext uri="{FF2B5EF4-FFF2-40B4-BE49-F238E27FC236}">
                <a16:creationId xmlns:a16="http://schemas.microsoft.com/office/drawing/2014/main" id="{052EDB90-825F-07FA-B553-D841F6BC1A57}"/>
              </a:ext>
            </a:extLst>
          </p:cNvPr>
          <p:cNvSpPr/>
          <p:nvPr/>
        </p:nvSpPr>
        <p:spPr>
          <a:xfrm>
            <a:off x="643102" y="1485042"/>
            <a:ext cx="7745524" cy="375563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3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lv-LV" sz="13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lv-LV" sz="13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Projekta iesniegumā rādītāji ir noteikti atbilstoši MK noteikumiem par SAM īstenošanu.</a:t>
            </a:r>
            <a:endParaRPr lang="lv-LV" sz="13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Brīvforma: forma 2">
            <a:extLst>
              <a:ext uri="{FF2B5EF4-FFF2-40B4-BE49-F238E27FC236}">
                <a16:creationId xmlns:a16="http://schemas.microsoft.com/office/drawing/2014/main" id="{54371374-8F90-A575-E3DD-3C68F4DEEA62}"/>
              </a:ext>
            </a:extLst>
          </p:cNvPr>
          <p:cNvSpPr/>
          <p:nvPr/>
        </p:nvSpPr>
        <p:spPr>
          <a:xfrm>
            <a:off x="643102" y="2036771"/>
            <a:ext cx="7745524" cy="818527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3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3) </a:t>
            </a:r>
            <a:r>
              <a:rPr lang="lv-LV" sz="13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Projekta iesniegumā ietvertie pasākumi paredz nepieciešamo prasību horizontālā principa “</a:t>
            </a:r>
            <a:r>
              <a:rPr lang="lv-LV" sz="1300" kern="12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Klimatdrošināšana</a:t>
            </a:r>
            <a:r>
              <a:rPr lang="lv-LV" sz="13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” un principa “Nenodarīt būtisku kaitējumu” ievērošanu attiecībā uz klimata pārmaiņu mazināšanu un pielāgošanos klimata pārmaiņām.</a:t>
            </a:r>
            <a:endParaRPr lang="lv-LV" sz="13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Brīvforma: forma 6">
            <a:extLst>
              <a:ext uri="{FF2B5EF4-FFF2-40B4-BE49-F238E27FC236}">
                <a16:creationId xmlns:a16="http://schemas.microsoft.com/office/drawing/2014/main" id="{DD3F0431-F199-4163-8712-143266434896}"/>
              </a:ext>
            </a:extLst>
          </p:cNvPr>
          <p:cNvSpPr/>
          <p:nvPr/>
        </p:nvSpPr>
        <p:spPr>
          <a:xfrm>
            <a:off x="628896" y="3031464"/>
            <a:ext cx="7759730" cy="622055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3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  <a:r>
              <a:rPr lang="lv-LV" sz="13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lv-LV" sz="13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Projekta iesniegumā ietvertie pasākumi paredz principa “Nenodarīt būtisku kaitējumu” nepieciešamo prasību ievērošanu vides jomā.</a:t>
            </a:r>
            <a:endParaRPr lang="lv-LV" sz="13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rīvforma: forma 7">
            <a:extLst>
              <a:ext uri="{FF2B5EF4-FFF2-40B4-BE49-F238E27FC236}">
                <a16:creationId xmlns:a16="http://schemas.microsoft.com/office/drawing/2014/main" id="{B119870D-F8AD-382F-351B-0AD8C4FC245A}"/>
              </a:ext>
            </a:extLst>
          </p:cNvPr>
          <p:cNvSpPr/>
          <p:nvPr/>
        </p:nvSpPr>
        <p:spPr>
          <a:xfrm>
            <a:off x="628896" y="3829685"/>
            <a:ext cx="7759730" cy="622055"/>
          </a:xfrm>
          <a:custGeom>
            <a:avLst/>
            <a:gdLst>
              <a:gd name="connsiteX0" fmla="*/ 0 w 7115175"/>
              <a:gd name="connsiteY0" fmla="*/ 135334 h 811990"/>
              <a:gd name="connsiteX1" fmla="*/ 135334 w 7115175"/>
              <a:gd name="connsiteY1" fmla="*/ 0 h 811990"/>
              <a:gd name="connsiteX2" fmla="*/ 6979841 w 7115175"/>
              <a:gd name="connsiteY2" fmla="*/ 0 h 811990"/>
              <a:gd name="connsiteX3" fmla="*/ 7115175 w 7115175"/>
              <a:gd name="connsiteY3" fmla="*/ 135334 h 811990"/>
              <a:gd name="connsiteX4" fmla="*/ 7115175 w 7115175"/>
              <a:gd name="connsiteY4" fmla="*/ 676656 h 811990"/>
              <a:gd name="connsiteX5" fmla="*/ 6979841 w 7115175"/>
              <a:gd name="connsiteY5" fmla="*/ 811990 h 811990"/>
              <a:gd name="connsiteX6" fmla="*/ 135334 w 7115175"/>
              <a:gd name="connsiteY6" fmla="*/ 811990 h 811990"/>
              <a:gd name="connsiteX7" fmla="*/ 0 w 7115175"/>
              <a:gd name="connsiteY7" fmla="*/ 676656 h 811990"/>
              <a:gd name="connsiteX8" fmla="*/ 0 w 7115175"/>
              <a:gd name="connsiteY8" fmla="*/ 135334 h 8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5175" h="811990">
                <a:moveTo>
                  <a:pt x="0" y="135334"/>
                </a:moveTo>
                <a:cubicBezTo>
                  <a:pt x="0" y="60591"/>
                  <a:pt x="60591" y="0"/>
                  <a:pt x="135334" y="0"/>
                </a:cubicBezTo>
                <a:lnTo>
                  <a:pt x="6979841" y="0"/>
                </a:lnTo>
                <a:cubicBezTo>
                  <a:pt x="7054584" y="0"/>
                  <a:pt x="7115175" y="60591"/>
                  <a:pt x="7115175" y="135334"/>
                </a:cubicBezTo>
                <a:lnTo>
                  <a:pt x="7115175" y="676656"/>
                </a:lnTo>
                <a:cubicBezTo>
                  <a:pt x="7115175" y="751399"/>
                  <a:pt x="7054584" y="811990"/>
                  <a:pt x="6979841" y="811990"/>
                </a:cubicBezTo>
                <a:lnTo>
                  <a:pt x="135334" y="811990"/>
                </a:lnTo>
                <a:cubicBezTo>
                  <a:pt x="60591" y="811990"/>
                  <a:pt x="0" y="751399"/>
                  <a:pt x="0" y="676656"/>
                </a:cubicBezTo>
                <a:lnTo>
                  <a:pt x="0" y="135334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98" tIns="100598" rIns="100598" bIns="10059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300" b="1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5) </a:t>
            </a:r>
            <a:r>
              <a:rPr lang="lv-LV" sz="13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Projektā ir paredzētas darbības, kas veicina horizontālā principa ”Vienlīdzība, iekļaušana, </a:t>
            </a:r>
            <a:r>
              <a:rPr lang="lv-LV" sz="1300" kern="12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nediskriminācija</a:t>
            </a:r>
            <a:r>
              <a:rPr lang="lv-LV" sz="13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un </a:t>
            </a:r>
            <a:r>
              <a:rPr lang="lv-LV" sz="1300" kern="12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pamattiesību</a:t>
            </a:r>
            <a:r>
              <a:rPr lang="lv-LV" sz="1300" kern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ievērošanu” īstenošanu.</a:t>
            </a:r>
            <a:endParaRPr lang="lv-LV" sz="13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7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D6A51FC6-30EE-4484-FCCB-00610E9A6B9B}"/>
              </a:ext>
            </a:extLst>
          </p:cNvPr>
          <p:cNvGrpSpPr/>
          <p:nvPr/>
        </p:nvGrpSpPr>
        <p:grpSpPr>
          <a:xfrm>
            <a:off x="3496194" y="3442961"/>
            <a:ext cx="2567946" cy="1312040"/>
            <a:chOff x="4443245" y="4475641"/>
            <a:chExt cx="2864539" cy="1463579"/>
          </a:xfrm>
        </p:grpSpPr>
        <p:pic>
          <p:nvPicPr>
            <p:cNvPr id="5" name="Picture 2" descr="Nacionālais attīstības plāns 2027">
              <a:extLst>
                <a:ext uri="{FF2B5EF4-FFF2-40B4-BE49-F238E27FC236}">
                  <a16:creationId xmlns:a16="http://schemas.microsoft.com/office/drawing/2014/main" id="{1210B4E1-4310-4AEE-5790-3687731F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420" y="4475641"/>
              <a:ext cx="1567364" cy="1336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9CDA0FC5-9511-08E9-ABE8-D1B30353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3245" y="4531907"/>
              <a:ext cx="1382624" cy="1407313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37BD370-5876-6685-1A7C-C178EE10F1D8}"/>
              </a:ext>
            </a:extLst>
          </p:cNvPr>
          <p:cNvSpPr txBox="1">
            <a:spLocks/>
          </p:cNvSpPr>
          <p:nvPr/>
        </p:nvSpPr>
        <p:spPr>
          <a:xfrm>
            <a:off x="781052" y="2366079"/>
            <a:ext cx="7772400" cy="96043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38202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938202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 bold" panose="020B0804030504040204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938202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 bold" panose="020B0804030504040204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938202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 bold" panose="020B0804030504040204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938202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 bold" panose="020B0804030504040204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195" algn="ctr" defTabSz="938202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388" algn="ctr" defTabSz="938202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583" algn="ctr" defTabSz="938202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777" algn="ctr" defTabSz="938202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sz="2000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798450225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SM">
      <a:dk1>
        <a:srgbClr val="355464"/>
      </a:dk1>
      <a:lt1>
        <a:srgbClr val="FFFFFF"/>
      </a:lt1>
      <a:dk2>
        <a:srgbClr val="7ADFEA"/>
      </a:dk2>
      <a:lt2>
        <a:srgbClr val="C6ED9C"/>
      </a:lt2>
      <a:accent1>
        <a:srgbClr val="26C4E8"/>
      </a:accent1>
      <a:accent2>
        <a:srgbClr val="355464"/>
      </a:accent2>
      <a:accent3>
        <a:srgbClr val="DBEFC6"/>
      </a:accent3>
      <a:accent4>
        <a:srgbClr val="8CDEE8"/>
      </a:accent4>
      <a:accent5>
        <a:srgbClr val="729EB4"/>
      </a:accent5>
      <a:accent6>
        <a:srgbClr val="A5D770"/>
      </a:accent6>
      <a:hlink>
        <a:srgbClr val="26C4E8"/>
      </a:hlink>
      <a:folHlink>
        <a:srgbClr val="AF0000"/>
      </a:folHlink>
    </a:clrScheme>
    <a:fontScheme name="Satiksmes Ministrija">
      <a:majorFont>
        <a:latin typeface="Verdana bold"/>
        <a:ea typeface="Calibri"/>
        <a:cs typeface="Calibri"/>
      </a:majorFont>
      <a:minorFont>
        <a:latin typeface="Verdana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352</TotalTime>
  <Words>396</Words>
  <Application>Microsoft Office PowerPoint</Application>
  <PresentationFormat>Slaidrāde ekrānā (16:9)</PresentationFormat>
  <Paragraphs>50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Verdana</vt:lpstr>
      <vt:lpstr>Verdana bold</vt:lpstr>
      <vt:lpstr>Verdana regular</vt:lpstr>
      <vt:lpstr>89_Prezentacija_templateLV</vt:lpstr>
      <vt:lpstr>Eiropas Savienības kohēzijas politikas programmas 2021.-2027. gadam 2.4.1. specifiskā atbalsta mērķa 2.4.1.2. pasākuma "Bezemisiju vilcienu iegāde" pirmā atlases kārta</vt:lpstr>
      <vt:lpstr>Mērķis un finansējums</vt:lpstr>
      <vt:lpstr>Darbības un finansējuma saņēmējs</vt:lpstr>
      <vt:lpstr>Pasākuma pirmajā atlases kārtā sasniedzamais rādītājs</vt:lpstr>
      <vt:lpstr>Ieviešanas laika grafiks</vt:lpstr>
      <vt:lpstr>Plānotie projekti</vt:lpstr>
      <vt:lpstr>Specifiskie atbilstības kritēriji</vt:lpstr>
      <vt:lpstr>Specifiskie atbilstības kritēriji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Kaspars Šlihta</cp:lastModifiedBy>
  <cp:revision>35</cp:revision>
  <dcterms:created xsi:type="dcterms:W3CDTF">2014-11-20T14:46:47Z</dcterms:created>
  <dcterms:modified xsi:type="dcterms:W3CDTF">2024-03-25T08:20:16Z</dcterms:modified>
</cp:coreProperties>
</file>